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81" r:id="rId3"/>
    <p:sldId id="282" r:id="rId4"/>
    <p:sldId id="272" r:id="rId5"/>
    <p:sldId id="283" r:id="rId6"/>
    <p:sldId id="271" r:id="rId7"/>
    <p:sldId id="270" r:id="rId8"/>
    <p:sldId id="267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A324"/>
    <a:srgbClr val="FFFFFF"/>
    <a:srgbClr val="002B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898B50-04F8-4C78-AED9-B032B3EA1F85}" v="74" dt="2021-12-10T08:40:08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8" y="4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FERNANDEZ PASCUAL" userId="0e8328ed-56ff-4d0a-9c6e-ed6996099a11" providerId="ADAL" clId="{7D13309B-1559-450A-A38E-7D83745C3185}"/>
    <pc:docChg chg="undo custSel addSld delSld modSld sldOrd">
      <pc:chgData name="EDUARDO FERNANDEZ PASCUAL" userId="0e8328ed-56ff-4d0a-9c6e-ed6996099a11" providerId="ADAL" clId="{7D13309B-1559-450A-A38E-7D83745C3185}" dt="2021-11-16T12:49:35.360" v="1917" actId="20577"/>
      <pc:docMkLst>
        <pc:docMk/>
      </pc:docMkLst>
      <pc:sldChg chg="addSp delSp modSp mod setBg">
        <pc:chgData name="EDUARDO FERNANDEZ PASCUAL" userId="0e8328ed-56ff-4d0a-9c6e-ed6996099a11" providerId="ADAL" clId="{7D13309B-1559-450A-A38E-7D83745C3185}" dt="2021-11-16T11:25:01.248" v="1089" actId="20577"/>
        <pc:sldMkLst>
          <pc:docMk/>
          <pc:sldMk cId="431582670" sldId="256"/>
        </pc:sldMkLst>
        <pc:spChg chg="add mod">
          <ac:chgData name="EDUARDO FERNANDEZ PASCUAL" userId="0e8328ed-56ff-4d0a-9c6e-ed6996099a11" providerId="ADAL" clId="{7D13309B-1559-450A-A38E-7D83745C3185}" dt="2021-11-16T11:25:01.248" v="1089" actId="20577"/>
          <ac:spMkLst>
            <pc:docMk/>
            <pc:sldMk cId="431582670" sldId="256"/>
            <ac:spMk id="2" creationId="{704FAADF-FA5A-425B-AB2E-9E73A69F7DC6}"/>
          </ac:spMkLst>
        </pc:spChg>
        <pc:picChg chg="del">
          <ac:chgData name="EDUARDO FERNANDEZ PASCUAL" userId="0e8328ed-56ff-4d0a-9c6e-ed6996099a11" providerId="ADAL" clId="{7D13309B-1559-450A-A38E-7D83745C3185}" dt="2021-11-15T09:46:52.669" v="3" actId="478"/>
          <ac:picMkLst>
            <pc:docMk/>
            <pc:sldMk cId="431582670" sldId="256"/>
            <ac:picMk id="5" creationId="{3923A520-B5AD-415F-AE6D-3FB6CC6189EC}"/>
          </ac:picMkLst>
        </pc:picChg>
        <pc:picChg chg="add del mod">
          <ac:chgData name="EDUARDO FERNANDEZ PASCUAL" userId="0e8328ed-56ff-4d0a-9c6e-ed6996099a11" providerId="ADAL" clId="{7D13309B-1559-450A-A38E-7D83745C3185}" dt="2021-11-16T11:15:56.116" v="121" actId="478"/>
          <ac:picMkLst>
            <pc:docMk/>
            <pc:sldMk cId="431582670" sldId="256"/>
            <ac:picMk id="7" creationId="{9C474A4F-7395-4DF9-AB7C-7111B10512DE}"/>
          </ac:picMkLst>
        </pc:picChg>
      </pc:sldChg>
      <pc:sldChg chg="addSp modSp add mod">
        <pc:chgData name="EDUARDO FERNANDEZ PASCUAL" userId="0e8328ed-56ff-4d0a-9c6e-ed6996099a11" providerId="ADAL" clId="{7D13309B-1559-450A-A38E-7D83745C3185}" dt="2021-11-15T09:48:57.743" v="94" actId="1038"/>
        <pc:sldMkLst>
          <pc:docMk/>
          <pc:sldMk cId="2427475614" sldId="257"/>
        </pc:sldMkLst>
        <pc:spChg chg="add mod">
          <ac:chgData name="EDUARDO FERNANDEZ PASCUAL" userId="0e8328ed-56ff-4d0a-9c6e-ed6996099a11" providerId="ADAL" clId="{7D13309B-1559-450A-A38E-7D83745C3185}" dt="2021-11-15T09:48:57.743" v="94" actId="1038"/>
          <ac:spMkLst>
            <pc:docMk/>
            <pc:sldMk cId="2427475614" sldId="257"/>
            <ac:spMk id="2" creationId="{BD24B035-046F-46DE-9E49-051DAD52B23C}"/>
          </ac:spMkLst>
        </pc:spChg>
      </pc:sldChg>
      <pc:sldChg chg="addSp delSp modSp add del mod setBg">
        <pc:chgData name="EDUARDO FERNANDEZ PASCUAL" userId="0e8328ed-56ff-4d0a-9c6e-ed6996099a11" providerId="ADAL" clId="{7D13309B-1559-450A-A38E-7D83745C3185}" dt="2021-11-15T09:56:51.253" v="102" actId="962"/>
        <pc:sldMkLst>
          <pc:docMk/>
          <pc:sldMk cId="2605427429" sldId="258"/>
        </pc:sldMkLst>
        <pc:picChg chg="add del mod">
          <ac:chgData name="EDUARDO FERNANDEZ PASCUAL" userId="0e8328ed-56ff-4d0a-9c6e-ed6996099a11" providerId="ADAL" clId="{7D13309B-1559-450A-A38E-7D83745C3185}" dt="2021-11-15T09:51:14.981" v="95" actId="478"/>
          <ac:picMkLst>
            <pc:docMk/>
            <pc:sldMk cId="2605427429" sldId="258"/>
            <ac:picMk id="3" creationId="{A119BDBB-5907-4142-8C47-FAE2A144C6B9}"/>
          </ac:picMkLst>
        </pc:picChg>
        <pc:picChg chg="add mod">
          <ac:chgData name="EDUARDO FERNANDEZ PASCUAL" userId="0e8328ed-56ff-4d0a-9c6e-ed6996099a11" providerId="ADAL" clId="{7D13309B-1559-450A-A38E-7D83745C3185}" dt="2021-11-15T09:56:51.253" v="102" actId="962"/>
          <ac:picMkLst>
            <pc:docMk/>
            <pc:sldMk cId="2605427429" sldId="258"/>
            <ac:picMk id="3" creationId="{FB641AB7-F324-4BF6-8F60-9C006CDE7335}"/>
          </ac:picMkLst>
        </pc:picChg>
        <pc:picChg chg="del">
          <ac:chgData name="EDUARDO FERNANDEZ PASCUAL" userId="0e8328ed-56ff-4d0a-9c6e-ed6996099a11" providerId="ADAL" clId="{7D13309B-1559-450A-A38E-7D83745C3185}" dt="2021-11-15T09:46:57.910" v="7" actId="478"/>
          <ac:picMkLst>
            <pc:docMk/>
            <pc:sldMk cId="2605427429" sldId="258"/>
            <ac:picMk id="5" creationId="{3923A520-B5AD-415F-AE6D-3FB6CC6189EC}"/>
          </ac:picMkLst>
        </pc:picChg>
        <pc:picChg chg="add del mod">
          <ac:chgData name="EDUARDO FERNANDEZ PASCUAL" userId="0e8328ed-56ff-4d0a-9c6e-ed6996099a11" providerId="ADAL" clId="{7D13309B-1559-450A-A38E-7D83745C3185}" dt="2021-11-15T09:56:45.257" v="99" actId="478"/>
          <ac:picMkLst>
            <pc:docMk/>
            <pc:sldMk cId="2605427429" sldId="258"/>
            <ac:picMk id="6" creationId="{12F18B1C-722C-4ECD-A682-BB6A26E37DF5}"/>
          </ac:picMkLst>
        </pc:picChg>
      </pc:sldChg>
      <pc:sldChg chg="addSp delSp modSp add mod setBg">
        <pc:chgData name="EDUARDO FERNANDEZ PASCUAL" userId="0e8328ed-56ff-4d0a-9c6e-ed6996099a11" providerId="ADAL" clId="{7D13309B-1559-450A-A38E-7D83745C3185}" dt="2021-11-15T09:47:36.919" v="14" actId="27614"/>
        <pc:sldMkLst>
          <pc:docMk/>
          <pc:sldMk cId="2391718807" sldId="259"/>
        </pc:sldMkLst>
        <pc:picChg chg="add mod">
          <ac:chgData name="EDUARDO FERNANDEZ PASCUAL" userId="0e8328ed-56ff-4d0a-9c6e-ed6996099a11" providerId="ADAL" clId="{7D13309B-1559-450A-A38E-7D83745C3185}" dt="2021-11-15T09:47:36.919" v="14" actId="27614"/>
          <ac:picMkLst>
            <pc:docMk/>
            <pc:sldMk cId="2391718807" sldId="259"/>
            <ac:picMk id="3" creationId="{E62B7196-E844-4298-91EC-0DECCAEB56F1}"/>
          </ac:picMkLst>
        </pc:picChg>
        <pc:picChg chg="del">
          <ac:chgData name="EDUARDO FERNANDEZ PASCUAL" userId="0e8328ed-56ff-4d0a-9c6e-ed6996099a11" providerId="ADAL" clId="{7D13309B-1559-450A-A38E-7D83745C3185}" dt="2021-11-15T09:46:53.982" v="4" actId="478"/>
          <ac:picMkLst>
            <pc:docMk/>
            <pc:sldMk cId="2391718807" sldId="259"/>
            <ac:picMk id="5" creationId="{3923A520-B5AD-415F-AE6D-3FB6CC6189EC}"/>
          </ac:picMkLst>
        </pc:picChg>
      </pc:sldChg>
      <pc:sldChg chg="delSp add del mod">
        <pc:chgData name="EDUARDO FERNANDEZ PASCUAL" userId="0e8328ed-56ff-4d0a-9c6e-ed6996099a11" providerId="ADAL" clId="{7D13309B-1559-450A-A38E-7D83745C3185}" dt="2021-11-15T13:48:32.239" v="105" actId="2696"/>
        <pc:sldMkLst>
          <pc:docMk/>
          <pc:sldMk cId="2617863221" sldId="260"/>
        </pc:sldMkLst>
        <pc:spChg chg="del">
          <ac:chgData name="EDUARDO FERNANDEZ PASCUAL" userId="0e8328ed-56ff-4d0a-9c6e-ed6996099a11" providerId="ADAL" clId="{7D13309B-1559-450A-A38E-7D83745C3185}" dt="2021-11-15T13:48:29.585" v="104" actId="478"/>
          <ac:spMkLst>
            <pc:docMk/>
            <pc:sldMk cId="2617863221" sldId="260"/>
            <ac:spMk id="2" creationId="{BD24B035-046F-46DE-9E49-051DAD52B23C}"/>
          </ac:spMkLst>
        </pc:spChg>
      </pc:sldChg>
      <pc:sldChg chg="addSp delSp modSp add mod ord">
        <pc:chgData name="EDUARDO FERNANDEZ PASCUAL" userId="0e8328ed-56ff-4d0a-9c6e-ed6996099a11" providerId="ADAL" clId="{7D13309B-1559-450A-A38E-7D83745C3185}" dt="2021-11-15T13:48:45.715" v="111" actId="27614"/>
        <pc:sldMkLst>
          <pc:docMk/>
          <pc:sldMk cId="3073977897" sldId="260"/>
        </pc:sldMkLst>
        <pc:picChg chg="del">
          <ac:chgData name="EDUARDO FERNANDEZ PASCUAL" userId="0e8328ed-56ff-4d0a-9c6e-ed6996099a11" providerId="ADAL" clId="{7D13309B-1559-450A-A38E-7D83745C3185}" dt="2021-11-15T13:48:37.990" v="109" actId="478"/>
          <ac:picMkLst>
            <pc:docMk/>
            <pc:sldMk cId="3073977897" sldId="260"/>
            <ac:picMk id="3" creationId="{FB641AB7-F324-4BF6-8F60-9C006CDE7335}"/>
          </ac:picMkLst>
        </pc:picChg>
        <pc:picChg chg="add mod">
          <ac:chgData name="EDUARDO FERNANDEZ PASCUAL" userId="0e8328ed-56ff-4d0a-9c6e-ed6996099a11" providerId="ADAL" clId="{7D13309B-1559-450A-A38E-7D83745C3185}" dt="2021-11-15T13:48:45.715" v="111" actId="27614"/>
          <ac:picMkLst>
            <pc:docMk/>
            <pc:sldMk cId="3073977897" sldId="260"/>
            <ac:picMk id="4" creationId="{851B6421-00F0-4837-9276-291E74C4EC35}"/>
          </ac:picMkLst>
        </pc:picChg>
      </pc:sldChg>
      <pc:sldChg chg="new del">
        <pc:chgData name="EDUARDO FERNANDEZ PASCUAL" userId="0e8328ed-56ff-4d0a-9c6e-ed6996099a11" providerId="ADAL" clId="{7D13309B-1559-450A-A38E-7D83745C3185}" dt="2021-11-16T11:13:11.577" v="113" actId="680"/>
        <pc:sldMkLst>
          <pc:docMk/>
          <pc:sldMk cId="2710966513" sldId="261"/>
        </pc:sldMkLst>
      </pc:sldChg>
      <pc:sldChg chg="addSp delSp modSp add mod">
        <pc:chgData name="EDUARDO FERNANDEZ PASCUAL" userId="0e8328ed-56ff-4d0a-9c6e-ed6996099a11" providerId="ADAL" clId="{7D13309B-1559-450A-A38E-7D83745C3185}" dt="2021-11-16T11:13:27.339" v="117" actId="27614"/>
        <pc:sldMkLst>
          <pc:docMk/>
          <pc:sldMk cId="3361926955" sldId="261"/>
        </pc:sldMkLst>
        <pc:picChg chg="add mod">
          <ac:chgData name="EDUARDO FERNANDEZ PASCUAL" userId="0e8328ed-56ff-4d0a-9c6e-ed6996099a11" providerId="ADAL" clId="{7D13309B-1559-450A-A38E-7D83745C3185}" dt="2021-11-16T11:13:27.339" v="117" actId="27614"/>
          <ac:picMkLst>
            <pc:docMk/>
            <pc:sldMk cId="3361926955" sldId="261"/>
            <ac:picMk id="3" creationId="{6D74EC54-D9C6-4053-AF8D-020569B3B111}"/>
          </ac:picMkLst>
        </pc:picChg>
        <pc:picChg chg="del">
          <ac:chgData name="EDUARDO FERNANDEZ PASCUAL" userId="0e8328ed-56ff-4d0a-9c6e-ed6996099a11" providerId="ADAL" clId="{7D13309B-1559-450A-A38E-7D83745C3185}" dt="2021-11-16T11:13:15.802" v="115" actId="478"/>
          <ac:picMkLst>
            <pc:docMk/>
            <pc:sldMk cId="3361926955" sldId="261"/>
            <ac:picMk id="4" creationId="{851B6421-00F0-4837-9276-291E74C4EC35}"/>
          </ac:picMkLst>
        </pc:picChg>
      </pc:sldChg>
      <pc:sldChg chg="add ord">
        <pc:chgData name="EDUARDO FERNANDEZ PASCUAL" userId="0e8328ed-56ff-4d0a-9c6e-ed6996099a11" providerId="ADAL" clId="{7D13309B-1559-450A-A38E-7D83745C3185}" dt="2021-11-16T11:25:28.466" v="1092"/>
        <pc:sldMkLst>
          <pc:docMk/>
          <pc:sldMk cId="1369489210" sldId="262"/>
        </pc:sldMkLst>
      </pc:sldChg>
      <pc:sldChg chg="new del">
        <pc:chgData name="EDUARDO FERNANDEZ PASCUAL" userId="0e8328ed-56ff-4d0a-9c6e-ed6996099a11" providerId="ADAL" clId="{7D13309B-1559-450A-A38E-7D83745C3185}" dt="2021-11-16T11:15:45.291" v="119" actId="2696"/>
        <pc:sldMkLst>
          <pc:docMk/>
          <pc:sldMk cId="2603931201" sldId="262"/>
        </pc:sldMkLst>
      </pc:sldChg>
      <pc:sldChg chg="new del">
        <pc:chgData name="EDUARDO FERNANDEZ PASCUAL" userId="0e8328ed-56ff-4d0a-9c6e-ed6996099a11" providerId="ADAL" clId="{7D13309B-1559-450A-A38E-7D83745C3185}" dt="2021-11-16T11:25:32.179" v="1093" actId="2696"/>
        <pc:sldMkLst>
          <pc:docMk/>
          <pc:sldMk cId="916867498" sldId="263"/>
        </pc:sldMkLst>
      </pc:sldChg>
      <pc:sldChg chg="modSp add mod">
        <pc:chgData name="EDUARDO FERNANDEZ PASCUAL" userId="0e8328ed-56ff-4d0a-9c6e-ed6996099a11" providerId="ADAL" clId="{7D13309B-1559-450A-A38E-7D83745C3185}" dt="2021-11-16T11:28:29.788" v="1655" actId="20577"/>
        <pc:sldMkLst>
          <pc:docMk/>
          <pc:sldMk cId="3923400353" sldId="263"/>
        </pc:sldMkLst>
        <pc:spChg chg="mod">
          <ac:chgData name="EDUARDO FERNANDEZ PASCUAL" userId="0e8328ed-56ff-4d0a-9c6e-ed6996099a11" providerId="ADAL" clId="{7D13309B-1559-450A-A38E-7D83745C3185}" dt="2021-11-16T11:28:29.788" v="1655" actId="20577"/>
          <ac:spMkLst>
            <pc:docMk/>
            <pc:sldMk cId="3923400353" sldId="263"/>
            <ac:spMk id="2" creationId="{704FAADF-FA5A-425B-AB2E-9E73A69F7DC6}"/>
          </ac:spMkLst>
        </pc:spChg>
      </pc:sldChg>
      <pc:sldChg chg="new del ord">
        <pc:chgData name="EDUARDO FERNANDEZ PASCUAL" userId="0e8328ed-56ff-4d0a-9c6e-ed6996099a11" providerId="ADAL" clId="{7D13309B-1559-450A-A38E-7D83745C3185}" dt="2021-11-16T11:29:01.417" v="1660" actId="680"/>
        <pc:sldMkLst>
          <pc:docMk/>
          <pc:sldMk cId="3076361612" sldId="264"/>
        </pc:sldMkLst>
      </pc:sldChg>
      <pc:sldChg chg="modSp add mod ord">
        <pc:chgData name="EDUARDO FERNANDEZ PASCUAL" userId="0e8328ed-56ff-4d0a-9c6e-ed6996099a11" providerId="ADAL" clId="{7D13309B-1559-450A-A38E-7D83745C3185}" dt="2021-11-16T12:49:35.360" v="1917" actId="20577"/>
        <pc:sldMkLst>
          <pc:docMk/>
          <pc:sldMk cId="4237906257" sldId="264"/>
        </pc:sldMkLst>
        <pc:spChg chg="mod">
          <ac:chgData name="EDUARDO FERNANDEZ PASCUAL" userId="0e8328ed-56ff-4d0a-9c6e-ed6996099a11" providerId="ADAL" clId="{7D13309B-1559-450A-A38E-7D83745C3185}" dt="2021-11-16T12:49:35.360" v="1917" actId="20577"/>
          <ac:spMkLst>
            <pc:docMk/>
            <pc:sldMk cId="4237906257" sldId="264"/>
            <ac:spMk id="2" creationId="{704FAADF-FA5A-425B-AB2E-9E73A69F7DC6}"/>
          </ac:spMkLst>
        </pc:spChg>
      </pc:sldChg>
      <pc:sldChg chg="new del">
        <pc:chgData name="EDUARDO FERNANDEZ PASCUAL" userId="0e8328ed-56ff-4d0a-9c6e-ed6996099a11" providerId="ADAL" clId="{7D13309B-1559-450A-A38E-7D83745C3185}" dt="2021-11-16T12:36:45.283" v="1843" actId="680"/>
        <pc:sldMkLst>
          <pc:docMk/>
          <pc:sldMk cId="2039882163" sldId="265"/>
        </pc:sldMkLst>
      </pc:sldChg>
      <pc:sldChg chg="addSp delSp modSp add mod ord">
        <pc:chgData name="EDUARDO FERNANDEZ PASCUAL" userId="0e8328ed-56ff-4d0a-9c6e-ed6996099a11" providerId="ADAL" clId="{7D13309B-1559-450A-A38E-7D83745C3185}" dt="2021-11-16T12:37:05.355" v="1849" actId="27614"/>
        <pc:sldMkLst>
          <pc:docMk/>
          <pc:sldMk cId="4211818022" sldId="265"/>
        </pc:sldMkLst>
        <pc:picChg chg="del">
          <ac:chgData name="EDUARDO FERNANDEZ PASCUAL" userId="0e8328ed-56ff-4d0a-9c6e-ed6996099a11" providerId="ADAL" clId="{7D13309B-1559-450A-A38E-7D83745C3185}" dt="2021-11-16T12:36:54.201" v="1847" actId="478"/>
          <ac:picMkLst>
            <pc:docMk/>
            <pc:sldMk cId="4211818022" sldId="265"/>
            <ac:picMk id="3" creationId="{FB641AB7-F324-4BF6-8F60-9C006CDE7335}"/>
          </ac:picMkLst>
        </pc:picChg>
        <pc:picChg chg="add mod">
          <ac:chgData name="EDUARDO FERNANDEZ PASCUAL" userId="0e8328ed-56ff-4d0a-9c6e-ed6996099a11" providerId="ADAL" clId="{7D13309B-1559-450A-A38E-7D83745C3185}" dt="2021-11-16T12:37:05.355" v="1849" actId="27614"/>
          <ac:picMkLst>
            <pc:docMk/>
            <pc:sldMk cId="4211818022" sldId="265"/>
            <ac:picMk id="4" creationId="{CA86E9D0-BB62-4443-982D-4DD4B20726A3}"/>
          </ac:picMkLst>
        </pc:picChg>
      </pc:sldChg>
    </pc:docChg>
  </pc:docChgLst>
  <pc:docChgLst>
    <pc:chgData name="EDUARDO FERNANDEZ PASCUAL" userId="0e8328ed-56ff-4d0a-9c6e-ed6996099a11" providerId="ADAL" clId="{B8898B50-04F8-4C78-AED9-B032B3EA1F85}"/>
    <pc:docChg chg="undo custSel addSld delSld modSld sldOrd">
      <pc:chgData name="EDUARDO FERNANDEZ PASCUAL" userId="0e8328ed-56ff-4d0a-9c6e-ed6996099a11" providerId="ADAL" clId="{B8898B50-04F8-4C78-AED9-B032B3EA1F85}" dt="2021-12-10T08:40:15.500" v="586" actId="1076"/>
      <pc:docMkLst>
        <pc:docMk/>
      </pc:docMkLst>
      <pc:sldChg chg="addSp delSp modSp del mod">
        <pc:chgData name="EDUARDO FERNANDEZ PASCUAL" userId="0e8328ed-56ff-4d0a-9c6e-ed6996099a11" providerId="ADAL" clId="{B8898B50-04F8-4C78-AED9-B032B3EA1F85}" dt="2021-12-09T13:40:55.195" v="50" actId="47"/>
        <pc:sldMkLst>
          <pc:docMk/>
          <pc:sldMk cId="431582670" sldId="256"/>
        </pc:sldMkLst>
        <pc:spChg chg="del">
          <ac:chgData name="EDUARDO FERNANDEZ PASCUAL" userId="0e8328ed-56ff-4d0a-9c6e-ed6996099a11" providerId="ADAL" clId="{B8898B50-04F8-4C78-AED9-B032B3EA1F85}" dt="2021-12-09T11:29:31.592" v="1" actId="478"/>
          <ac:spMkLst>
            <pc:docMk/>
            <pc:sldMk cId="431582670" sldId="256"/>
            <ac:spMk id="2" creationId="{704FAADF-FA5A-425B-AB2E-9E73A69F7DC6}"/>
          </ac:spMkLst>
        </pc:spChg>
        <pc:picChg chg="add del mod">
          <ac:chgData name="EDUARDO FERNANDEZ PASCUAL" userId="0e8328ed-56ff-4d0a-9c6e-ed6996099a11" providerId="ADAL" clId="{B8898B50-04F8-4C78-AED9-B032B3EA1F85}" dt="2021-12-09T13:39:19.522" v="43" actId="478"/>
          <ac:picMkLst>
            <pc:docMk/>
            <pc:sldMk cId="431582670" sldId="256"/>
            <ac:picMk id="3" creationId="{3BD46282-5209-4F1F-86D5-8FE3D8A23DE7}"/>
          </ac:picMkLst>
        </pc:picChg>
        <pc:picChg chg="add del mod">
          <ac:chgData name="EDUARDO FERNANDEZ PASCUAL" userId="0e8328ed-56ff-4d0a-9c6e-ed6996099a11" providerId="ADAL" clId="{B8898B50-04F8-4C78-AED9-B032B3EA1F85}" dt="2021-12-09T12:02:32.491" v="14" actId="478"/>
          <ac:picMkLst>
            <pc:docMk/>
            <pc:sldMk cId="431582670" sldId="256"/>
            <ac:picMk id="4" creationId="{F8C9FD24-7D6B-4CF6-A4BC-F108C082CA01}"/>
          </ac:picMkLst>
        </pc:picChg>
        <pc:picChg chg="add mod">
          <ac:chgData name="EDUARDO FERNANDEZ PASCUAL" userId="0e8328ed-56ff-4d0a-9c6e-ed6996099a11" providerId="ADAL" clId="{B8898B50-04F8-4C78-AED9-B032B3EA1F85}" dt="2021-12-09T13:39:27.821" v="45" actId="27614"/>
          <ac:picMkLst>
            <pc:docMk/>
            <pc:sldMk cId="431582670" sldId="256"/>
            <ac:picMk id="5" creationId="{37072CED-095F-45CA-970F-337412A3AC12}"/>
          </ac:picMkLst>
        </pc:picChg>
        <pc:picChg chg="add del mod">
          <ac:chgData name="EDUARDO FERNANDEZ PASCUAL" userId="0e8328ed-56ff-4d0a-9c6e-ed6996099a11" providerId="ADAL" clId="{B8898B50-04F8-4C78-AED9-B032B3EA1F85}" dt="2021-12-09T11:36:02.089" v="9" actId="478"/>
          <ac:picMkLst>
            <pc:docMk/>
            <pc:sldMk cId="431582670" sldId="256"/>
            <ac:picMk id="6" creationId="{013AAD30-8DFE-48B4-AE7D-568FAF3C1515}"/>
          </ac:picMkLst>
        </pc:picChg>
        <pc:picChg chg="add del mod">
          <ac:chgData name="EDUARDO FERNANDEZ PASCUAL" userId="0e8328ed-56ff-4d0a-9c6e-ed6996099a11" providerId="ADAL" clId="{B8898B50-04F8-4C78-AED9-B032B3EA1F85}" dt="2021-12-09T13:39:19.062" v="42" actId="478"/>
          <ac:picMkLst>
            <pc:docMk/>
            <pc:sldMk cId="431582670" sldId="256"/>
            <ac:picMk id="8" creationId="{E7862CCC-4B7E-4DF4-91F1-7E9D2F702304}"/>
          </ac:picMkLst>
        </pc:picChg>
        <pc:picChg chg="add del mod">
          <ac:chgData name="EDUARDO FERNANDEZ PASCUAL" userId="0e8328ed-56ff-4d0a-9c6e-ed6996099a11" providerId="ADAL" clId="{B8898B50-04F8-4C78-AED9-B032B3EA1F85}" dt="2021-12-09T13:27:46.781" v="32" actId="478"/>
          <ac:picMkLst>
            <pc:docMk/>
            <pc:sldMk cId="431582670" sldId="256"/>
            <ac:picMk id="10" creationId="{1E34F14A-6A3D-4419-B64C-8A443F5478D4}"/>
          </ac:picMkLst>
        </pc:picChg>
        <pc:picChg chg="add del mod">
          <ac:chgData name="EDUARDO FERNANDEZ PASCUAL" userId="0e8328ed-56ff-4d0a-9c6e-ed6996099a11" providerId="ADAL" clId="{B8898B50-04F8-4C78-AED9-B032B3EA1F85}" dt="2021-12-09T13:34:59.462" v="36" actId="478"/>
          <ac:picMkLst>
            <pc:docMk/>
            <pc:sldMk cId="431582670" sldId="256"/>
            <ac:picMk id="12" creationId="{2FE05421-C40E-41B5-B22F-6ADF8AFE34E9}"/>
          </ac:picMkLst>
        </pc:picChg>
      </pc:sldChg>
      <pc:sldChg chg="del">
        <pc:chgData name="EDUARDO FERNANDEZ PASCUAL" userId="0e8328ed-56ff-4d0a-9c6e-ed6996099a11" providerId="ADAL" clId="{B8898B50-04F8-4C78-AED9-B032B3EA1F85}" dt="2021-12-09T14:36:50.625" v="329" actId="47"/>
        <pc:sldMkLst>
          <pc:docMk/>
          <pc:sldMk cId="2427475614" sldId="257"/>
        </pc:sldMkLst>
      </pc:sldChg>
      <pc:sldChg chg="del">
        <pc:chgData name="EDUARDO FERNANDEZ PASCUAL" userId="0e8328ed-56ff-4d0a-9c6e-ed6996099a11" providerId="ADAL" clId="{B8898B50-04F8-4C78-AED9-B032B3EA1F85}" dt="2021-12-09T14:36:49.802" v="328" actId="47"/>
        <pc:sldMkLst>
          <pc:docMk/>
          <pc:sldMk cId="2605427429" sldId="258"/>
        </pc:sldMkLst>
      </pc:sldChg>
      <pc:sldChg chg="del">
        <pc:chgData name="EDUARDO FERNANDEZ PASCUAL" userId="0e8328ed-56ff-4d0a-9c6e-ed6996099a11" providerId="ADAL" clId="{B8898B50-04F8-4C78-AED9-B032B3EA1F85}" dt="2021-12-09T14:36:48.928" v="327" actId="47"/>
        <pc:sldMkLst>
          <pc:docMk/>
          <pc:sldMk cId="2391718807" sldId="259"/>
        </pc:sldMkLst>
      </pc:sldChg>
      <pc:sldChg chg="del">
        <pc:chgData name="EDUARDO FERNANDEZ PASCUAL" userId="0e8328ed-56ff-4d0a-9c6e-ed6996099a11" providerId="ADAL" clId="{B8898B50-04F8-4C78-AED9-B032B3EA1F85}" dt="2021-12-09T14:36:54.095" v="332" actId="47"/>
        <pc:sldMkLst>
          <pc:docMk/>
          <pc:sldMk cId="3073977897" sldId="260"/>
        </pc:sldMkLst>
      </pc:sldChg>
      <pc:sldChg chg="del">
        <pc:chgData name="EDUARDO FERNANDEZ PASCUAL" userId="0e8328ed-56ff-4d0a-9c6e-ed6996099a11" providerId="ADAL" clId="{B8898B50-04F8-4C78-AED9-B032B3EA1F85}" dt="2021-12-09T14:36:54.884" v="333" actId="47"/>
        <pc:sldMkLst>
          <pc:docMk/>
          <pc:sldMk cId="3361926955" sldId="261"/>
        </pc:sldMkLst>
      </pc:sldChg>
      <pc:sldChg chg="del">
        <pc:chgData name="EDUARDO FERNANDEZ PASCUAL" userId="0e8328ed-56ff-4d0a-9c6e-ed6996099a11" providerId="ADAL" clId="{B8898B50-04F8-4C78-AED9-B032B3EA1F85}" dt="2021-12-09T14:36:47.770" v="326" actId="47"/>
        <pc:sldMkLst>
          <pc:docMk/>
          <pc:sldMk cId="1369489210" sldId="262"/>
        </pc:sldMkLst>
      </pc:sldChg>
      <pc:sldChg chg="del">
        <pc:chgData name="EDUARDO FERNANDEZ PASCUAL" userId="0e8328ed-56ff-4d0a-9c6e-ed6996099a11" providerId="ADAL" clId="{B8898B50-04F8-4C78-AED9-B032B3EA1F85}" dt="2021-12-09T14:36:46.650" v="325" actId="47"/>
        <pc:sldMkLst>
          <pc:docMk/>
          <pc:sldMk cId="3923400353" sldId="263"/>
        </pc:sldMkLst>
      </pc:sldChg>
      <pc:sldChg chg="del">
        <pc:chgData name="EDUARDO FERNANDEZ PASCUAL" userId="0e8328ed-56ff-4d0a-9c6e-ed6996099a11" providerId="ADAL" clId="{B8898B50-04F8-4C78-AED9-B032B3EA1F85}" dt="2021-12-09T14:36:53.246" v="331" actId="47"/>
        <pc:sldMkLst>
          <pc:docMk/>
          <pc:sldMk cId="4237906257" sldId="264"/>
        </pc:sldMkLst>
      </pc:sldChg>
      <pc:sldChg chg="del">
        <pc:chgData name="EDUARDO FERNANDEZ PASCUAL" userId="0e8328ed-56ff-4d0a-9c6e-ed6996099a11" providerId="ADAL" clId="{B8898B50-04F8-4C78-AED9-B032B3EA1F85}" dt="2021-12-09T14:36:52.044" v="330" actId="47"/>
        <pc:sldMkLst>
          <pc:docMk/>
          <pc:sldMk cId="4211818022" sldId="265"/>
        </pc:sldMkLst>
      </pc:sldChg>
      <pc:sldChg chg="add del">
        <pc:chgData name="EDUARDO FERNANDEZ PASCUAL" userId="0e8328ed-56ff-4d0a-9c6e-ed6996099a11" providerId="ADAL" clId="{B8898B50-04F8-4C78-AED9-B032B3EA1F85}" dt="2021-12-09T14:36:45.630" v="324" actId="47"/>
        <pc:sldMkLst>
          <pc:docMk/>
          <pc:sldMk cId="1015423874" sldId="266"/>
        </pc:sldMkLst>
      </pc:sldChg>
      <pc:sldChg chg="addSp delSp modSp add mod">
        <pc:chgData name="EDUARDO FERNANDEZ PASCUAL" userId="0e8328ed-56ff-4d0a-9c6e-ed6996099a11" providerId="ADAL" clId="{B8898B50-04F8-4C78-AED9-B032B3EA1F85}" dt="2021-12-09T13:57:51.289" v="71" actId="27614"/>
        <pc:sldMkLst>
          <pc:docMk/>
          <pc:sldMk cId="3946864055" sldId="267"/>
        </pc:sldMkLst>
        <pc:picChg chg="add del mod">
          <ac:chgData name="EDUARDO FERNANDEZ PASCUAL" userId="0e8328ed-56ff-4d0a-9c6e-ed6996099a11" providerId="ADAL" clId="{B8898B50-04F8-4C78-AED9-B032B3EA1F85}" dt="2021-12-09T13:57:36.708" v="69" actId="478"/>
          <ac:picMkLst>
            <pc:docMk/>
            <pc:sldMk cId="3946864055" sldId="267"/>
            <ac:picMk id="3" creationId="{B331F13F-D34A-48F1-B269-F67F90342801}"/>
          </ac:picMkLst>
        </pc:picChg>
        <pc:picChg chg="add mod">
          <ac:chgData name="EDUARDO FERNANDEZ PASCUAL" userId="0e8328ed-56ff-4d0a-9c6e-ed6996099a11" providerId="ADAL" clId="{B8898B50-04F8-4C78-AED9-B032B3EA1F85}" dt="2021-12-09T13:57:51.289" v="71" actId="27614"/>
          <ac:picMkLst>
            <pc:docMk/>
            <pc:sldMk cId="3946864055" sldId="267"/>
            <ac:picMk id="4" creationId="{89F4E33E-6AE1-4F2C-9077-05452E9DF444}"/>
          </ac:picMkLst>
        </pc:picChg>
        <pc:picChg chg="add del mod">
          <ac:chgData name="EDUARDO FERNANDEZ PASCUAL" userId="0e8328ed-56ff-4d0a-9c6e-ed6996099a11" providerId="ADAL" clId="{B8898B50-04F8-4C78-AED9-B032B3EA1F85}" dt="2021-12-09T13:57:35.183" v="68" actId="478"/>
          <ac:picMkLst>
            <pc:docMk/>
            <pc:sldMk cId="3946864055" sldId="267"/>
            <ac:picMk id="5" creationId="{FD6ECCCB-6BA6-4C0A-874E-2DACFB06DB4D}"/>
          </ac:picMkLst>
        </pc:picChg>
        <pc:picChg chg="del">
          <ac:chgData name="EDUARDO FERNANDEZ PASCUAL" userId="0e8328ed-56ff-4d0a-9c6e-ed6996099a11" providerId="ADAL" clId="{B8898B50-04F8-4C78-AED9-B032B3EA1F85}" dt="2021-12-09T12:05:18.153" v="20" actId="478"/>
          <ac:picMkLst>
            <pc:docMk/>
            <pc:sldMk cId="3946864055" sldId="267"/>
            <ac:picMk id="8" creationId="{E7862CCC-4B7E-4DF4-91F1-7E9D2F702304}"/>
          </ac:picMkLst>
        </pc:picChg>
        <pc:picChg chg="del mod">
          <ac:chgData name="EDUARDO FERNANDEZ PASCUAL" userId="0e8328ed-56ff-4d0a-9c6e-ed6996099a11" providerId="ADAL" clId="{B8898B50-04F8-4C78-AED9-B032B3EA1F85}" dt="2021-12-09T12:06:38.798" v="22" actId="478"/>
          <ac:picMkLst>
            <pc:docMk/>
            <pc:sldMk cId="3946864055" sldId="267"/>
            <ac:picMk id="10" creationId="{1E34F14A-6A3D-4419-B64C-8A443F5478D4}"/>
          </ac:picMkLst>
        </pc:picChg>
      </pc:sldChg>
      <pc:sldChg chg="add del">
        <pc:chgData name="EDUARDO FERNANDEZ PASCUAL" userId="0e8328ed-56ff-4d0a-9c6e-ed6996099a11" providerId="ADAL" clId="{B8898B50-04F8-4C78-AED9-B032B3EA1F85}" dt="2021-12-09T13:58:06.883" v="72" actId="2696"/>
        <pc:sldMkLst>
          <pc:docMk/>
          <pc:sldMk cId="3064408397" sldId="268"/>
        </pc:sldMkLst>
      </pc:sldChg>
      <pc:sldChg chg="addSp delSp modSp add mod">
        <pc:chgData name="EDUARDO FERNANDEZ PASCUAL" userId="0e8328ed-56ff-4d0a-9c6e-ed6996099a11" providerId="ADAL" clId="{B8898B50-04F8-4C78-AED9-B032B3EA1F85}" dt="2021-12-09T15:09:19.356" v="559" actId="404"/>
        <pc:sldMkLst>
          <pc:docMk/>
          <pc:sldMk cId="3580928908" sldId="269"/>
        </pc:sldMkLst>
        <pc:spChg chg="add mod">
          <ac:chgData name="EDUARDO FERNANDEZ PASCUAL" userId="0e8328ed-56ff-4d0a-9c6e-ed6996099a11" providerId="ADAL" clId="{B8898B50-04F8-4C78-AED9-B032B3EA1F85}" dt="2021-12-09T15:09:19.356" v="559" actId="404"/>
          <ac:spMkLst>
            <pc:docMk/>
            <pc:sldMk cId="3580928908" sldId="269"/>
            <ac:spMk id="22" creationId="{DA95B3E4-9604-4DB6-847B-5D8F263F0E6D}"/>
          </ac:spMkLst>
        </pc:spChg>
        <pc:grpChg chg="add del mod">
          <ac:chgData name="EDUARDO FERNANDEZ PASCUAL" userId="0e8328ed-56ff-4d0a-9c6e-ed6996099a11" providerId="ADAL" clId="{B8898B50-04F8-4C78-AED9-B032B3EA1F85}" dt="2021-12-09T15:08:31.290" v="513" actId="21"/>
          <ac:grpSpMkLst>
            <pc:docMk/>
            <pc:sldMk cId="3580928908" sldId="269"/>
            <ac:grpSpMk id="20" creationId="{D345074F-6AD6-41DD-B84A-30CB0F7D4E19}"/>
          </ac:grpSpMkLst>
        </pc:grpChg>
        <pc:grpChg chg="add mod">
          <ac:chgData name="EDUARDO FERNANDEZ PASCUAL" userId="0e8328ed-56ff-4d0a-9c6e-ed6996099a11" providerId="ADAL" clId="{B8898B50-04F8-4C78-AED9-B032B3EA1F85}" dt="2021-12-09T15:08:38.708" v="517" actId="1076"/>
          <ac:grpSpMkLst>
            <pc:docMk/>
            <pc:sldMk cId="3580928908" sldId="269"/>
            <ac:grpSpMk id="23" creationId="{5364F0E5-3424-4E49-AB18-4403D5F25B2E}"/>
          </ac:grpSpMkLst>
        </pc:grpChg>
        <pc:picChg chg="add del mod">
          <ac:chgData name="EDUARDO FERNANDEZ PASCUAL" userId="0e8328ed-56ff-4d0a-9c6e-ed6996099a11" providerId="ADAL" clId="{B8898B50-04F8-4C78-AED9-B032B3EA1F85}" dt="2021-12-09T14:07:42.720" v="80" actId="478"/>
          <ac:picMkLst>
            <pc:docMk/>
            <pc:sldMk cId="3580928908" sldId="269"/>
            <ac:picMk id="3" creationId="{4FD16147-4230-4525-83C1-D579581DBC05}"/>
          </ac:picMkLst>
        </pc:picChg>
        <pc:picChg chg="add del mod">
          <ac:chgData name="EDUARDO FERNANDEZ PASCUAL" userId="0e8328ed-56ff-4d0a-9c6e-ed6996099a11" providerId="ADAL" clId="{B8898B50-04F8-4C78-AED9-B032B3EA1F85}" dt="2021-12-09T13:41:02.297" v="52" actId="478"/>
          <ac:picMkLst>
            <pc:docMk/>
            <pc:sldMk cId="3580928908" sldId="269"/>
            <ac:picMk id="3" creationId="{7D6E1D05-CFFB-4EE0-BFAB-6808BEBEB353}"/>
          </ac:picMkLst>
        </pc:picChg>
        <pc:picChg chg="add del mod">
          <ac:chgData name="EDUARDO FERNANDEZ PASCUAL" userId="0e8328ed-56ff-4d0a-9c6e-ed6996099a11" providerId="ADAL" clId="{B8898B50-04F8-4C78-AED9-B032B3EA1F85}" dt="2021-12-09T14:10:00.058" v="93" actId="478"/>
          <ac:picMkLst>
            <pc:docMk/>
            <pc:sldMk cId="3580928908" sldId="269"/>
            <ac:picMk id="4" creationId="{05F7EB7D-B571-4FB9-ABC9-4F229D03E478}"/>
          </ac:picMkLst>
        </pc:picChg>
        <pc:picChg chg="del">
          <ac:chgData name="EDUARDO FERNANDEZ PASCUAL" userId="0e8328ed-56ff-4d0a-9c6e-ed6996099a11" providerId="ADAL" clId="{B8898B50-04F8-4C78-AED9-B032B3EA1F85}" dt="2021-12-09T13:39:50.451" v="47" actId="478"/>
          <ac:picMkLst>
            <pc:docMk/>
            <pc:sldMk cId="3580928908" sldId="269"/>
            <ac:picMk id="5" creationId="{37072CED-095F-45CA-970F-337412A3AC12}"/>
          </ac:picMkLst>
        </pc:picChg>
        <pc:picChg chg="add del mod">
          <ac:chgData name="EDUARDO FERNANDEZ PASCUAL" userId="0e8328ed-56ff-4d0a-9c6e-ed6996099a11" providerId="ADAL" clId="{B8898B50-04F8-4C78-AED9-B032B3EA1F85}" dt="2021-12-09T14:09:59.411" v="92" actId="478"/>
          <ac:picMkLst>
            <pc:docMk/>
            <pc:sldMk cId="3580928908" sldId="269"/>
            <ac:picMk id="6" creationId="{0F024AE5-5CAB-4C32-9750-6F94F558CBCF}"/>
          </ac:picMkLst>
        </pc:picChg>
        <pc:picChg chg="add del mod">
          <ac:chgData name="EDUARDO FERNANDEZ PASCUAL" userId="0e8328ed-56ff-4d0a-9c6e-ed6996099a11" providerId="ADAL" clId="{B8898B50-04F8-4C78-AED9-B032B3EA1F85}" dt="2021-12-09T13:53:20.362" v="65" actId="478"/>
          <ac:picMkLst>
            <pc:docMk/>
            <pc:sldMk cId="3580928908" sldId="269"/>
            <ac:picMk id="6" creationId="{A78EEC99-99E1-4B23-9B8E-F88D0D8C8089}"/>
          </ac:picMkLst>
        </pc:picChg>
        <pc:picChg chg="add del mod">
          <ac:chgData name="EDUARDO FERNANDEZ PASCUAL" userId="0e8328ed-56ff-4d0a-9c6e-ed6996099a11" providerId="ADAL" clId="{B8898B50-04F8-4C78-AED9-B032B3EA1F85}" dt="2021-12-09T14:10:09.468" v="97" actId="478"/>
          <ac:picMkLst>
            <pc:docMk/>
            <pc:sldMk cId="3580928908" sldId="269"/>
            <ac:picMk id="8" creationId="{4011FC1D-6EB5-4F77-B6A8-1AC8CD55D5B4}"/>
          </ac:picMkLst>
        </pc:picChg>
        <pc:picChg chg="add del mod">
          <ac:chgData name="EDUARDO FERNANDEZ PASCUAL" userId="0e8328ed-56ff-4d0a-9c6e-ed6996099a11" providerId="ADAL" clId="{B8898B50-04F8-4C78-AED9-B032B3EA1F85}" dt="2021-12-09T14:10:30.820" v="102" actId="478"/>
          <ac:picMkLst>
            <pc:docMk/>
            <pc:sldMk cId="3580928908" sldId="269"/>
            <ac:picMk id="10" creationId="{751C74CD-133B-4426-8797-37FB94B1FC4C}"/>
          </ac:picMkLst>
        </pc:picChg>
        <pc:picChg chg="add del mod">
          <ac:chgData name="EDUARDO FERNANDEZ PASCUAL" userId="0e8328ed-56ff-4d0a-9c6e-ed6996099a11" providerId="ADAL" clId="{B8898B50-04F8-4C78-AED9-B032B3EA1F85}" dt="2021-12-09T14:11:57.802" v="106" actId="478"/>
          <ac:picMkLst>
            <pc:docMk/>
            <pc:sldMk cId="3580928908" sldId="269"/>
            <ac:picMk id="12" creationId="{5D4EAF82-2B46-4229-8B66-B3FF77C26682}"/>
          </ac:picMkLst>
        </pc:picChg>
        <pc:picChg chg="add del mod">
          <ac:chgData name="EDUARDO FERNANDEZ PASCUAL" userId="0e8328ed-56ff-4d0a-9c6e-ed6996099a11" providerId="ADAL" clId="{B8898B50-04F8-4C78-AED9-B032B3EA1F85}" dt="2021-12-09T14:13:41.850" v="110" actId="478"/>
          <ac:picMkLst>
            <pc:docMk/>
            <pc:sldMk cId="3580928908" sldId="269"/>
            <ac:picMk id="14" creationId="{4864D738-982A-4A84-A233-0BE4A8C790D2}"/>
          </ac:picMkLst>
        </pc:picChg>
        <pc:picChg chg="add del mod">
          <ac:chgData name="EDUARDO FERNANDEZ PASCUAL" userId="0e8328ed-56ff-4d0a-9c6e-ed6996099a11" providerId="ADAL" clId="{B8898B50-04F8-4C78-AED9-B032B3EA1F85}" dt="2021-12-09T15:05:22.091" v="467" actId="478"/>
          <ac:picMkLst>
            <pc:docMk/>
            <pc:sldMk cId="3580928908" sldId="269"/>
            <ac:picMk id="16" creationId="{49B14A91-72EC-4028-BCB0-AC3046CBF229}"/>
          </ac:picMkLst>
        </pc:picChg>
        <pc:picChg chg="add mod">
          <ac:chgData name="EDUARDO FERNANDEZ PASCUAL" userId="0e8328ed-56ff-4d0a-9c6e-ed6996099a11" providerId="ADAL" clId="{B8898B50-04F8-4C78-AED9-B032B3EA1F85}" dt="2021-12-09T15:06:57.162" v="486" actId="164"/>
          <ac:picMkLst>
            <pc:docMk/>
            <pc:sldMk cId="3580928908" sldId="269"/>
            <ac:picMk id="17" creationId="{F0C49435-725E-4B66-A629-C4EBAEBF3279}"/>
          </ac:picMkLst>
        </pc:picChg>
        <pc:picChg chg="add mod">
          <ac:chgData name="EDUARDO FERNANDEZ PASCUAL" userId="0e8328ed-56ff-4d0a-9c6e-ed6996099a11" providerId="ADAL" clId="{B8898B50-04F8-4C78-AED9-B032B3EA1F85}" dt="2021-12-09T15:06:57.162" v="486" actId="164"/>
          <ac:picMkLst>
            <pc:docMk/>
            <pc:sldMk cId="3580928908" sldId="269"/>
            <ac:picMk id="19" creationId="{F5241999-BC96-458F-9F07-60C33415662E}"/>
          </ac:picMkLst>
        </pc:picChg>
        <pc:picChg chg="mod">
          <ac:chgData name="EDUARDO FERNANDEZ PASCUAL" userId="0e8328ed-56ff-4d0a-9c6e-ed6996099a11" providerId="ADAL" clId="{B8898B50-04F8-4C78-AED9-B032B3EA1F85}" dt="2021-12-09T15:08:32.215" v="514"/>
          <ac:picMkLst>
            <pc:docMk/>
            <pc:sldMk cId="3580928908" sldId="269"/>
            <ac:picMk id="24" creationId="{852FB231-F81D-4ED4-BF49-0B98221F5A3F}"/>
          </ac:picMkLst>
        </pc:picChg>
        <pc:picChg chg="mod">
          <ac:chgData name="EDUARDO FERNANDEZ PASCUAL" userId="0e8328ed-56ff-4d0a-9c6e-ed6996099a11" providerId="ADAL" clId="{B8898B50-04F8-4C78-AED9-B032B3EA1F85}" dt="2021-12-09T15:08:32.215" v="514"/>
          <ac:picMkLst>
            <pc:docMk/>
            <pc:sldMk cId="3580928908" sldId="269"/>
            <ac:picMk id="25" creationId="{5FD0F282-8BC9-4DB1-BFFA-A83EFB68B7B5}"/>
          </ac:picMkLst>
        </pc:picChg>
      </pc:sldChg>
      <pc:sldChg chg="addSp delSp modSp add del mod">
        <pc:chgData name="EDUARDO FERNANDEZ PASCUAL" userId="0e8328ed-56ff-4d0a-9c6e-ed6996099a11" providerId="ADAL" clId="{B8898B50-04F8-4C78-AED9-B032B3EA1F85}" dt="2021-12-09T14:03:03.438" v="78" actId="27614"/>
        <pc:sldMkLst>
          <pc:docMk/>
          <pc:sldMk cId="1703904407" sldId="270"/>
        </pc:sldMkLst>
        <pc:picChg chg="add mod">
          <ac:chgData name="EDUARDO FERNANDEZ PASCUAL" userId="0e8328ed-56ff-4d0a-9c6e-ed6996099a11" providerId="ADAL" clId="{B8898B50-04F8-4C78-AED9-B032B3EA1F85}" dt="2021-12-09T14:03:03.438" v="78" actId="27614"/>
          <ac:picMkLst>
            <pc:docMk/>
            <pc:sldMk cId="1703904407" sldId="270"/>
            <ac:picMk id="3" creationId="{901138EA-8481-4696-B3D4-65A2D765E32E}"/>
          </ac:picMkLst>
        </pc:picChg>
        <pc:picChg chg="add del mod">
          <ac:chgData name="EDUARDO FERNANDEZ PASCUAL" userId="0e8328ed-56ff-4d0a-9c6e-ed6996099a11" providerId="ADAL" clId="{B8898B50-04F8-4C78-AED9-B032B3EA1F85}" dt="2021-12-09T13:53:09.623" v="62" actId="478"/>
          <ac:picMkLst>
            <pc:docMk/>
            <pc:sldMk cId="1703904407" sldId="270"/>
            <ac:picMk id="3" creationId="{CDD76C9B-D978-4A5E-860D-F7D46E08A70E}"/>
          </ac:picMkLst>
        </pc:picChg>
        <pc:picChg chg="add del mod">
          <ac:chgData name="EDUARDO FERNANDEZ PASCUAL" userId="0e8328ed-56ff-4d0a-9c6e-ed6996099a11" providerId="ADAL" clId="{B8898B50-04F8-4C78-AED9-B032B3EA1F85}" dt="2021-12-09T14:02:23.106" v="73" actId="478"/>
          <ac:picMkLst>
            <pc:docMk/>
            <pc:sldMk cId="1703904407" sldId="270"/>
            <ac:picMk id="5" creationId="{5C3E2ABC-6359-421A-8D99-07586C64CC35}"/>
          </ac:picMkLst>
        </pc:picChg>
        <pc:picChg chg="del">
          <ac:chgData name="EDUARDO FERNANDEZ PASCUAL" userId="0e8328ed-56ff-4d0a-9c6e-ed6996099a11" providerId="ADAL" clId="{B8898B50-04F8-4C78-AED9-B032B3EA1F85}" dt="2021-12-09T13:49:40.329" v="57" actId="478"/>
          <ac:picMkLst>
            <pc:docMk/>
            <pc:sldMk cId="1703904407" sldId="270"/>
            <ac:picMk id="6" creationId="{A78EEC99-99E1-4B23-9B8E-F88D0D8C8089}"/>
          </ac:picMkLst>
        </pc:picChg>
        <pc:picChg chg="add del mod">
          <ac:chgData name="EDUARDO FERNANDEZ PASCUAL" userId="0e8328ed-56ff-4d0a-9c6e-ed6996099a11" providerId="ADAL" clId="{B8898B50-04F8-4C78-AED9-B032B3EA1F85}" dt="2021-12-09T14:02:57.336" v="76" actId="478"/>
          <ac:picMkLst>
            <pc:docMk/>
            <pc:sldMk cId="1703904407" sldId="270"/>
            <ac:picMk id="8" creationId="{B6D5D98E-FF84-4695-B0C7-CDDDEA6611F9}"/>
          </ac:picMkLst>
        </pc:picChg>
      </pc:sldChg>
      <pc:sldChg chg="add del">
        <pc:chgData name="EDUARDO FERNANDEZ PASCUAL" userId="0e8328ed-56ff-4d0a-9c6e-ed6996099a11" providerId="ADAL" clId="{B8898B50-04F8-4C78-AED9-B032B3EA1F85}" dt="2021-12-09T13:49:35.999" v="55" actId="47"/>
        <pc:sldMkLst>
          <pc:docMk/>
          <pc:sldMk cId="2679299245" sldId="270"/>
        </pc:sldMkLst>
      </pc:sldChg>
      <pc:sldChg chg="add">
        <pc:chgData name="EDUARDO FERNANDEZ PASCUAL" userId="0e8328ed-56ff-4d0a-9c6e-ed6996099a11" providerId="ADAL" clId="{B8898B50-04F8-4C78-AED9-B032B3EA1F85}" dt="2021-12-09T14:07:39.940" v="79" actId="2890"/>
        <pc:sldMkLst>
          <pc:docMk/>
          <pc:sldMk cId="1562940135" sldId="271"/>
        </pc:sldMkLst>
      </pc:sldChg>
      <pc:sldChg chg="new del">
        <pc:chgData name="EDUARDO FERNANDEZ PASCUAL" userId="0e8328ed-56ff-4d0a-9c6e-ed6996099a11" providerId="ADAL" clId="{B8898B50-04F8-4C78-AED9-B032B3EA1F85}" dt="2021-12-09T14:14:08.584" v="114" actId="680"/>
        <pc:sldMkLst>
          <pc:docMk/>
          <pc:sldMk cId="2149397973" sldId="272"/>
        </pc:sldMkLst>
      </pc:sldChg>
      <pc:sldChg chg="addSp delSp modSp add mod">
        <pc:chgData name="EDUARDO FERNANDEZ PASCUAL" userId="0e8328ed-56ff-4d0a-9c6e-ed6996099a11" providerId="ADAL" clId="{B8898B50-04F8-4C78-AED9-B032B3EA1F85}" dt="2021-12-09T14:16:08.170" v="122" actId="962"/>
        <pc:sldMkLst>
          <pc:docMk/>
          <pc:sldMk cId="3373896380" sldId="272"/>
        </pc:sldMkLst>
        <pc:picChg chg="add del mod">
          <ac:chgData name="EDUARDO FERNANDEZ PASCUAL" userId="0e8328ed-56ff-4d0a-9c6e-ed6996099a11" providerId="ADAL" clId="{B8898B50-04F8-4C78-AED9-B032B3EA1F85}" dt="2021-12-09T14:16:02.149" v="119" actId="478"/>
          <ac:picMkLst>
            <pc:docMk/>
            <pc:sldMk cId="3373896380" sldId="272"/>
            <ac:picMk id="3" creationId="{F3866342-4B7F-40EF-A1E7-078334682B68}"/>
          </ac:picMkLst>
        </pc:picChg>
        <pc:picChg chg="add mod">
          <ac:chgData name="EDUARDO FERNANDEZ PASCUAL" userId="0e8328ed-56ff-4d0a-9c6e-ed6996099a11" providerId="ADAL" clId="{B8898B50-04F8-4C78-AED9-B032B3EA1F85}" dt="2021-12-09T14:16:08.170" v="122" actId="962"/>
          <ac:picMkLst>
            <pc:docMk/>
            <pc:sldMk cId="3373896380" sldId="272"/>
            <ac:picMk id="5" creationId="{809220BA-07EC-4D15-89C8-BE6C9AC24C36}"/>
          </ac:picMkLst>
        </pc:picChg>
        <pc:picChg chg="del">
          <ac:chgData name="EDUARDO FERNANDEZ PASCUAL" userId="0e8328ed-56ff-4d0a-9c6e-ed6996099a11" providerId="ADAL" clId="{B8898B50-04F8-4C78-AED9-B032B3EA1F85}" dt="2021-12-09T14:14:13.311" v="116" actId="478"/>
          <ac:picMkLst>
            <pc:docMk/>
            <pc:sldMk cId="3373896380" sldId="272"/>
            <ac:picMk id="16" creationId="{49B14A91-72EC-4028-BCB0-AC3046CBF229}"/>
          </ac:picMkLst>
        </pc:picChg>
      </pc:sldChg>
      <pc:sldChg chg="addSp delSp modSp add mod">
        <pc:chgData name="EDUARDO FERNANDEZ PASCUAL" userId="0e8328ed-56ff-4d0a-9c6e-ed6996099a11" providerId="ADAL" clId="{B8898B50-04F8-4C78-AED9-B032B3EA1F85}" dt="2021-12-09T14:21:57.135" v="143" actId="962"/>
        <pc:sldMkLst>
          <pc:docMk/>
          <pc:sldMk cId="127086498" sldId="273"/>
        </pc:sldMkLst>
        <pc:picChg chg="add del mod">
          <ac:chgData name="EDUARDO FERNANDEZ PASCUAL" userId="0e8328ed-56ff-4d0a-9c6e-ed6996099a11" providerId="ADAL" clId="{B8898B50-04F8-4C78-AED9-B032B3EA1F85}" dt="2021-12-09T14:20:57.449" v="128" actId="478"/>
          <ac:picMkLst>
            <pc:docMk/>
            <pc:sldMk cId="127086498" sldId="273"/>
            <ac:picMk id="3" creationId="{795D6186-6DCE-491F-A538-F7D92BC3BFF3}"/>
          </ac:picMkLst>
        </pc:picChg>
        <pc:picChg chg="del">
          <ac:chgData name="EDUARDO FERNANDEZ PASCUAL" userId="0e8328ed-56ff-4d0a-9c6e-ed6996099a11" providerId="ADAL" clId="{B8898B50-04F8-4C78-AED9-B032B3EA1F85}" dt="2021-12-09T14:20:34.874" v="124" actId="478"/>
          <ac:picMkLst>
            <pc:docMk/>
            <pc:sldMk cId="127086498" sldId="273"/>
            <ac:picMk id="4" creationId="{89F4E33E-6AE1-4F2C-9077-05452E9DF444}"/>
          </ac:picMkLst>
        </pc:picChg>
        <pc:picChg chg="add del mod">
          <ac:chgData name="EDUARDO FERNANDEZ PASCUAL" userId="0e8328ed-56ff-4d0a-9c6e-ed6996099a11" providerId="ADAL" clId="{B8898B50-04F8-4C78-AED9-B032B3EA1F85}" dt="2021-12-09T14:21:02.431" v="132" actId="478"/>
          <ac:picMkLst>
            <pc:docMk/>
            <pc:sldMk cId="127086498" sldId="273"/>
            <ac:picMk id="6" creationId="{299DC761-074F-4FF7-A89D-FC9761A9E0C0}"/>
          </ac:picMkLst>
        </pc:picChg>
        <pc:picChg chg="add del mod">
          <ac:chgData name="EDUARDO FERNANDEZ PASCUAL" userId="0e8328ed-56ff-4d0a-9c6e-ed6996099a11" providerId="ADAL" clId="{B8898B50-04F8-4C78-AED9-B032B3EA1F85}" dt="2021-12-09T14:21:09.964" v="136" actId="478"/>
          <ac:picMkLst>
            <pc:docMk/>
            <pc:sldMk cId="127086498" sldId="273"/>
            <ac:picMk id="8" creationId="{8DD3A848-4260-4D87-BC02-A10DD2D8A505}"/>
          </ac:picMkLst>
        </pc:picChg>
        <pc:picChg chg="add del mod">
          <ac:chgData name="EDUARDO FERNANDEZ PASCUAL" userId="0e8328ed-56ff-4d0a-9c6e-ed6996099a11" providerId="ADAL" clId="{B8898B50-04F8-4C78-AED9-B032B3EA1F85}" dt="2021-12-09T14:21:52.725" v="140" actId="478"/>
          <ac:picMkLst>
            <pc:docMk/>
            <pc:sldMk cId="127086498" sldId="273"/>
            <ac:picMk id="10" creationId="{D560AC1E-CB87-4E64-BA4E-2A1998BDFFF4}"/>
          </ac:picMkLst>
        </pc:picChg>
        <pc:picChg chg="add mod">
          <ac:chgData name="EDUARDO FERNANDEZ PASCUAL" userId="0e8328ed-56ff-4d0a-9c6e-ed6996099a11" providerId="ADAL" clId="{B8898B50-04F8-4C78-AED9-B032B3EA1F85}" dt="2021-12-09T14:21:57.135" v="143" actId="962"/>
          <ac:picMkLst>
            <pc:docMk/>
            <pc:sldMk cId="127086498" sldId="273"/>
            <ac:picMk id="12" creationId="{F1E5A850-78CC-4227-9DE6-A8AC0EA74D0D}"/>
          </ac:picMkLst>
        </pc:picChg>
      </pc:sldChg>
      <pc:sldChg chg="addSp modSp add mod ord">
        <pc:chgData name="EDUARDO FERNANDEZ PASCUAL" userId="0e8328ed-56ff-4d0a-9c6e-ed6996099a11" providerId="ADAL" clId="{B8898B50-04F8-4C78-AED9-B032B3EA1F85}" dt="2021-12-09T14:36:15.338" v="322" actId="1076"/>
        <pc:sldMkLst>
          <pc:docMk/>
          <pc:sldMk cId="2646604153" sldId="274"/>
        </pc:sldMkLst>
        <pc:spChg chg="add mod">
          <ac:chgData name="EDUARDO FERNANDEZ PASCUAL" userId="0e8328ed-56ff-4d0a-9c6e-ed6996099a11" providerId="ADAL" clId="{B8898B50-04F8-4C78-AED9-B032B3EA1F85}" dt="2021-12-09T14:27:34.932" v="247" actId="208"/>
          <ac:spMkLst>
            <pc:docMk/>
            <pc:sldMk cId="2646604153" sldId="274"/>
            <ac:spMk id="2" creationId="{28BBA915-EB54-4EE7-82B5-266E1A3B233A}"/>
          </ac:spMkLst>
        </pc:spChg>
        <pc:spChg chg="add mod">
          <ac:chgData name="EDUARDO FERNANDEZ PASCUAL" userId="0e8328ed-56ff-4d0a-9c6e-ed6996099a11" providerId="ADAL" clId="{B8898B50-04F8-4C78-AED9-B032B3EA1F85}" dt="2021-12-09T14:29:31.831" v="296" actId="208"/>
          <ac:spMkLst>
            <pc:docMk/>
            <pc:sldMk cId="2646604153" sldId="274"/>
            <ac:spMk id="4" creationId="{6EB8D91C-1527-450C-95F3-DF74D34FAECB}"/>
          </ac:spMkLst>
        </pc:spChg>
        <pc:spChg chg="add mod">
          <ac:chgData name="EDUARDO FERNANDEZ PASCUAL" userId="0e8328ed-56ff-4d0a-9c6e-ed6996099a11" providerId="ADAL" clId="{B8898B50-04F8-4C78-AED9-B032B3EA1F85}" dt="2021-12-09T14:27:34.932" v="247" actId="208"/>
          <ac:spMkLst>
            <pc:docMk/>
            <pc:sldMk cId="2646604153" sldId="274"/>
            <ac:spMk id="5" creationId="{C33B3AE3-36F6-4E3C-AFCB-AC8E146A8611}"/>
          </ac:spMkLst>
        </pc:spChg>
        <pc:spChg chg="add mod">
          <ac:chgData name="EDUARDO FERNANDEZ PASCUAL" userId="0e8328ed-56ff-4d0a-9c6e-ed6996099a11" providerId="ADAL" clId="{B8898B50-04F8-4C78-AED9-B032B3EA1F85}" dt="2021-12-09T14:27:34.932" v="247" actId="208"/>
          <ac:spMkLst>
            <pc:docMk/>
            <pc:sldMk cId="2646604153" sldId="274"/>
            <ac:spMk id="6" creationId="{FD792A20-0A5A-460A-B9A2-5ABCE6A99147}"/>
          </ac:spMkLst>
        </pc:spChg>
        <pc:spChg chg="add mod">
          <ac:chgData name="EDUARDO FERNANDEZ PASCUAL" userId="0e8328ed-56ff-4d0a-9c6e-ed6996099a11" providerId="ADAL" clId="{B8898B50-04F8-4C78-AED9-B032B3EA1F85}" dt="2021-12-09T14:27:34.932" v="247" actId="208"/>
          <ac:spMkLst>
            <pc:docMk/>
            <pc:sldMk cId="2646604153" sldId="274"/>
            <ac:spMk id="7" creationId="{13A87793-BFD3-4A3A-A4C3-3266B566E232}"/>
          </ac:spMkLst>
        </pc:spChg>
        <pc:spChg chg="add mod">
          <ac:chgData name="EDUARDO FERNANDEZ PASCUAL" userId="0e8328ed-56ff-4d0a-9c6e-ed6996099a11" providerId="ADAL" clId="{B8898B50-04F8-4C78-AED9-B032B3EA1F85}" dt="2021-12-09T14:29:06.284" v="294" actId="1038"/>
          <ac:spMkLst>
            <pc:docMk/>
            <pc:sldMk cId="2646604153" sldId="274"/>
            <ac:spMk id="8" creationId="{1377BB56-22F9-475D-AA82-611B81DA43AA}"/>
          </ac:spMkLst>
        </pc:spChg>
        <pc:spChg chg="add mod">
          <ac:chgData name="EDUARDO FERNANDEZ PASCUAL" userId="0e8328ed-56ff-4d0a-9c6e-ed6996099a11" providerId="ADAL" clId="{B8898B50-04F8-4C78-AED9-B032B3EA1F85}" dt="2021-12-09T14:27:21.703" v="246" actId="208"/>
          <ac:spMkLst>
            <pc:docMk/>
            <pc:sldMk cId="2646604153" sldId="274"/>
            <ac:spMk id="9" creationId="{E6A7C1B6-DFCF-4DEB-82D4-504AB1ABCC9A}"/>
          </ac:spMkLst>
        </pc:spChg>
        <pc:spChg chg="add mod">
          <ac:chgData name="EDUARDO FERNANDEZ PASCUAL" userId="0e8328ed-56ff-4d0a-9c6e-ed6996099a11" providerId="ADAL" clId="{B8898B50-04F8-4C78-AED9-B032B3EA1F85}" dt="2021-12-09T14:27:21.703" v="246" actId="208"/>
          <ac:spMkLst>
            <pc:docMk/>
            <pc:sldMk cId="2646604153" sldId="274"/>
            <ac:spMk id="10" creationId="{20F9B17E-4251-47C9-9756-55D8C82CF843}"/>
          </ac:spMkLst>
        </pc:spChg>
        <pc:spChg chg="add mod">
          <ac:chgData name="EDUARDO FERNANDEZ PASCUAL" userId="0e8328ed-56ff-4d0a-9c6e-ed6996099a11" providerId="ADAL" clId="{B8898B50-04F8-4C78-AED9-B032B3EA1F85}" dt="2021-12-09T14:27:21.703" v="246" actId="208"/>
          <ac:spMkLst>
            <pc:docMk/>
            <pc:sldMk cId="2646604153" sldId="274"/>
            <ac:spMk id="11" creationId="{E93D2631-2271-4798-94D3-71B3ADDD586B}"/>
          </ac:spMkLst>
        </pc:spChg>
        <pc:spChg chg="add mod">
          <ac:chgData name="EDUARDO FERNANDEZ PASCUAL" userId="0e8328ed-56ff-4d0a-9c6e-ed6996099a11" providerId="ADAL" clId="{B8898B50-04F8-4C78-AED9-B032B3EA1F85}" dt="2021-12-09T14:28:49.097" v="276" actId="1076"/>
          <ac:spMkLst>
            <pc:docMk/>
            <pc:sldMk cId="2646604153" sldId="274"/>
            <ac:spMk id="12" creationId="{3D416496-5A2D-4C91-90E8-4F81D6A843FC}"/>
          </ac:spMkLst>
        </pc:spChg>
        <pc:spChg chg="add mod">
          <ac:chgData name="EDUARDO FERNANDEZ PASCUAL" userId="0e8328ed-56ff-4d0a-9c6e-ed6996099a11" providerId="ADAL" clId="{B8898B50-04F8-4C78-AED9-B032B3EA1F85}" dt="2021-12-09T14:31:33.254" v="299" actId="14100"/>
          <ac:spMkLst>
            <pc:docMk/>
            <pc:sldMk cId="2646604153" sldId="274"/>
            <ac:spMk id="13" creationId="{4913BB6D-1DC3-452E-9545-CF1C927BE408}"/>
          </ac:spMkLst>
        </pc:spChg>
        <pc:spChg chg="add mod">
          <ac:chgData name="EDUARDO FERNANDEZ PASCUAL" userId="0e8328ed-56ff-4d0a-9c6e-ed6996099a11" providerId="ADAL" clId="{B8898B50-04F8-4C78-AED9-B032B3EA1F85}" dt="2021-12-09T14:33:52.815" v="303" actId="1076"/>
          <ac:spMkLst>
            <pc:docMk/>
            <pc:sldMk cId="2646604153" sldId="274"/>
            <ac:spMk id="14" creationId="{9204682F-618B-4856-B8F4-6E6E6EB430C2}"/>
          </ac:spMkLst>
        </pc:spChg>
        <pc:spChg chg="add mod">
          <ac:chgData name="EDUARDO FERNANDEZ PASCUAL" userId="0e8328ed-56ff-4d0a-9c6e-ed6996099a11" providerId="ADAL" clId="{B8898B50-04F8-4C78-AED9-B032B3EA1F85}" dt="2021-12-09T14:34:22.012" v="305" actId="1076"/>
          <ac:spMkLst>
            <pc:docMk/>
            <pc:sldMk cId="2646604153" sldId="274"/>
            <ac:spMk id="15" creationId="{89F639B3-C006-4DBB-A230-7418BD1829B3}"/>
          </ac:spMkLst>
        </pc:spChg>
        <pc:spChg chg="add mod">
          <ac:chgData name="EDUARDO FERNANDEZ PASCUAL" userId="0e8328ed-56ff-4d0a-9c6e-ed6996099a11" providerId="ADAL" clId="{B8898B50-04F8-4C78-AED9-B032B3EA1F85}" dt="2021-12-09T14:34:33.862" v="307" actId="1076"/>
          <ac:spMkLst>
            <pc:docMk/>
            <pc:sldMk cId="2646604153" sldId="274"/>
            <ac:spMk id="16" creationId="{7C8AF8E1-A15A-4E63-A64E-CBDDD575E142}"/>
          </ac:spMkLst>
        </pc:spChg>
        <pc:spChg chg="add mod">
          <ac:chgData name="EDUARDO FERNANDEZ PASCUAL" userId="0e8328ed-56ff-4d0a-9c6e-ed6996099a11" providerId="ADAL" clId="{B8898B50-04F8-4C78-AED9-B032B3EA1F85}" dt="2021-12-09T14:34:50.539" v="311" actId="1076"/>
          <ac:spMkLst>
            <pc:docMk/>
            <pc:sldMk cId="2646604153" sldId="274"/>
            <ac:spMk id="17" creationId="{8EA894E1-491C-4B20-8EAC-BC92C07FA6F3}"/>
          </ac:spMkLst>
        </pc:spChg>
        <pc:spChg chg="add mod">
          <ac:chgData name="EDUARDO FERNANDEZ PASCUAL" userId="0e8328ed-56ff-4d0a-9c6e-ed6996099a11" providerId="ADAL" clId="{B8898B50-04F8-4C78-AED9-B032B3EA1F85}" dt="2021-12-09T14:35:00.772" v="314" actId="14100"/>
          <ac:spMkLst>
            <pc:docMk/>
            <pc:sldMk cId="2646604153" sldId="274"/>
            <ac:spMk id="18" creationId="{C6FE517B-66C7-4DF2-81AD-485DDFF76C0F}"/>
          </ac:spMkLst>
        </pc:spChg>
        <pc:spChg chg="add mod">
          <ac:chgData name="EDUARDO FERNANDEZ PASCUAL" userId="0e8328ed-56ff-4d0a-9c6e-ed6996099a11" providerId="ADAL" clId="{B8898B50-04F8-4C78-AED9-B032B3EA1F85}" dt="2021-12-09T14:36:15.338" v="322" actId="1076"/>
          <ac:spMkLst>
            <pc:docMk/>
            <pc:sldMk cId="2646604153" sldId="274"/>
            <ac:spMk id="19" creationId="{A317DFDF-0254-4B84-A1F1-CD1CD11D114B}"/>
          </ac:spMkLst>
        </pc:spChg>
        <pc:picChg chg="mod">
          <ac:chgData name="EDUARDO FERNANDEZ PASCUAL" userId="0e8328ed-56ff-4d0a-9c6e-ed6996099a11" providerId="ADAL" clId="{B8898B50-04F8-4C78-AED9-B032B3EA1F85}" dt="2021-12-09T14:36:11.695" v="321" actId="1076"/>
          <ac:picMkLst>
            <pc:docMk/>
            <pc:sldMk cId="2646604153" sldId="274"/>
            <ac:picMk id="3" creationId="{901138EA-8481-4696-B3D4-65A2D765E32E}"/>
          </ac:picMkLst>
        </pc:picChg>
      </pc:sldChg>
      <pc:sldChg chg="addSp delSp modSp add del mod">
        <pc:chgData name="EDUARDO FERNANDEZ PASCUAL" userId="0e8328ed-56ff-4d0a-9c6e-ed6996099a11" providerId="ADAL" clId="{B8898B50-04F8-4C78-AED9-B032B3EA1F85}" dt="2021-12-09T14:36:41.422" v="323" actId="47"/>
        <pc:sldMkLst>
          <pc:docMk/>
          <pc:sldMk cId="3158135135" sldId="275"/>
        </pc:sldMkLst>
        <pc:spChg chg="del">
          <ac:chgData name="EDUARDO FERNANDEZ PASCUAL" userId="0e8328ed-56ff-4d0a-9c6e-ed6996099a11" providerId="ADAL" clId="{B8898B50-04F8-4C78-AED9-B032B3EA1F85}" dt="2021-12-09T14:26:07.125" v="230" actId="478"/>
          <ac:spMkLst>
            <pc:docMk/>
            <pc:sldMk cId="3158135135" sldId="275"/>
            <ac:spMk id="2" creationId="{28BBA915-EB54-4EE7-82B5-266E1A3B233A}"/>
          </ac:spMkLst>
        </pc:spChg>
        <pc:spChg chg="del">
          <ac:chgData name="EDUARDO FERNANDEZ PASCUAL" userId="0e8328ed-56ff-4d0a-9c6e-ed6996099a11" providerId="ADAL" clId="{B8898B50-04F8-4C78-AED9-B032B3EA1F85}" dt="2021-12-09T14:26:08.872" v="232" actId="478"/>
          <ac:spMkLst>
            <pc:docMk/>
            <pc:sldMk cId="3158135135" sldId="275"/>
            <ac:spMk id="4" creationId="{6EB8D91C-1527-450C-95F3-DF74D34FAECB}"/>
          </ac:spMkLst>
        </pc:spChg>
        <pc:spChg chg="del">
          <ac:chgData name="EDUARDO FERNANDEZ PASCUAL" userId="0e8328ed-56ff-4d0a-9c6e-ed6996099a11" providerId="ADAL" clId="{B8898B50-04F8-4C78-AED9-B032B3EA1F85}" dt="2021-12-09T14:26:06.230" v="229" actId="478"/>
          <ac:spMkLst>
            <pc:docMk/>
            <pc:sldMk cId="3158135135" sldId="275"/>
            <ac:spMk id="5" creationId="{C33B3AE3-36F6-4E3C-AFCB-AC8E146A8611}"/>
          </ac:spMkLst>
        </pc:spChg>
        <pc:spChg chg="del">
          <ac:chgData name="EDUARDO FERNANDEZ PASCUAL" userId="0e8328ed-56ff-4d0a-9c6e-ed6996099a11" providerId="ADAL" clId="{B8898B50-04F8-4C78-AED9-B032B3EA1F85}" dt="2021-12-09T14:26:07.892" v="231" actId="478"/>
          <ac:spMkLst>
            <pc:docMk/>
            <pc:sldMk cId="3158135135" sldId="275"/>
            <ac:spMk id="6" creationId="{FD792A20-0A5A-460A-B9A2-5ABCE6A99147}"/>
          </ac:spMkLst>
        </pc:spChg>
        <pc:spChg chg="mod">
          <ac:chgData name="EDUARDO FERNANDEZ PASCUAL" userId="0e8328ed-56ff-4d0a-9c6e-ed6996099a11" providerId="ADAL" clId="{B8898B50-04F8-4C78-AED9-B032B3EA1F85}" dt="2021-12-09T14:26:22.671" v="235" actId="1076"/>
          <ac:spMkLst>
            <pc:docMk/>
            <pc:sldMk cId="3158135135" sldId="275"/>
            <ac:spMk id="7" creationId="{13A87793-BFD3-4A3A-A4C3-3266B566E232}"/>
          </ac:spMkLst>
        </pc:spChg>
        <pc:spChg chg="mod">
          <ac:chgData name="EDUARDO FERNANDEZ PASCUAL" userId="0e8328ed-56ff-4d0a-9c6e-ed6996099a11" providerId="ADAL" clId="{B8898B50-04F8-4C78-AED9-B032B3EA1F85}" dt="2021-12-09T14:25:50.212" v="226" actId="207"/>
          <ac:spMkLst>
            <pc:docMk/>
            <pc:sldMk cId="3158135135" sldId="275"/>
            <ac:spMk id="8" creationId="{1377BB56-22F9-475D-AA82-611B81DA43AA}"/>
          </ac:spMkLst>
        </pc:spChg>
        <pc:spChg chg="add mod">
          <ac:chgData name="EDUARDO FERNANDEZ PASCUAL" userId="0e8328ed-56ff-4d0a-9c6e-ed6996099a11" providerId="ADAL" clId="{B8898B50-04F8-4C78-AED9-B032B3EA1F85}" dt="2021-12-09T14:26:47.599" v="241" actId="1076"/>
          <ac:spMkLst>
            <pc:docMk/>
            <pc:sldMk cId="3158135135" sldId="275"/>
            <ac:spMk id="9" creationId="{08B9114F-6499-4A53-9EBE-33050CFF07CD}"/>
          </ac:spMkLst>
        </pc:spChg>
        <pc:spChg chg="add mod">
          <ac:chgData name="EDUARDO FERNANDEZ PASCUAL" userId="0e8328ed-56ff-4d0a-9c6e-ed6996099a11" providerId="ADAL" clId="{B8898B50-04F8-4C78-AED9-B032B3EA1F85}" dt="2021-12-09T14:27:04.706" v="244" actId="1076"/>
          <ac:spMkLst>
            <pc:docMk/>
            <pc:sldMk cId="3158135135" sldId="275"/>
            <ac:spMk id="10" creationId="{E21A74E3-C0D0-474A-B460-A360C342913F}"/>
          </ac:spMkLst>
        </pc:spChg>
        <pc:picChg chg="mod">
          <ac:chgData name="EDUARDO FERNANDEZ PASCUAL" userId="0e8328ed-56ff-4d0a-9c6e-ed6996099a11" providerId="ADAL" clId="{B8898B50-04F8-4C78-AED9-B032B3EA1F85}" dt="2021-12-09T14:26:43.588" v="240" actId="1076"/>
          <ac:picMkLst>
            <pc:docMk/>
            <pc:sldMk cId="3158135135" sldId="275"/>
            <ac:picMk id="3" creationId="{901138EA-8481-4696-B3D4-65A2D765E32E}"/>
          </ac:picMkLst>
        </pc:picChg>
      </pc:sldChg>
      <pc:sldChg chg="addSp delSp modSp add mod">
        <pc:chgData name="EDUARDO FERNANDEZ PASCUAL" userId="0e8328ed-56ff-4d0a-9c6e-ed6996099a11" providerId="ADAL" clId="{B8898B50-04F8-4C78-AED9-B032B3EA1F85}" dt="2021-12-09T15:02:30.945" v="454" actId="1076"/>
        <pc:sldMkLst>
          <pc:docMk/>
          <pc:sldMk cId="3951239283" sldId="275"/>
        </pc:sldMkLst>
        <pc:spChg chg="del">
          <ac:chgData name="EDUARDO FERNANDEZ PASCUAL" userId="0e8328ed-56ff-4d0a-9c6e-ed6996099a11" providerId="ADAL" clId="{B8898B50-04F8-4C78-AED9-B032B3EA1F85}" dt="2021-12-09T14:41:51.728" v="336" actId="478"/>
          <ac:spMkLst>
            <pc:docMk/>
            <pc:sldMk cId="3951239283" sldId="275"/>
            <ac:spMk id="2" creationId="{28BBA915-EB54-4EE7-82B5-266E1A3B233A}"/>
          </ac:spMkLst>
        </pc:spChg>
        <pc:spChg chg="del">
          <ac:chgData name="EDUARDO FERNANDEZ PASCUAL" userId="0e8328ed-56ff-4d0a-9c6e-ed6996099a11" providerId="ADAL" clId="{B8898B50-04F8-4C78-AED9-B032B3EA1F85}" dt="2021-12-09T14:41:51.728" v="336" actId="478"/>
          <ac:spMkLst>
            <pc:docMk/>
            <pc:sldMk cId="3951239283" sldId="275"/>
            <ac:spMk id="4" creationId="{6EB8D91C-1527-450C-95F3-DF74D34FAECB}"/>
          </ac:spMkLst>
        </pc:spChg>
        <pc:spChg chg="del">
          <ac:chgData name="EDUARDO FERNANDEZ PASCUAL" userId="0e8328ed-56ff-4d0a-9c6e-ed6996099a11" providerId="ADAL" clId="{B8898B50-04F8-4C78-AED9-B032B3EA1F85}" dt="2021-12-09T14:41:51.728" v="336" actId="478"/>
          <ac:spMkLst>
            <pc:docMk/>
            <pc:sldMk cId="3951239283" sldId="275"/>
            <ac:spMk id="5" creationId="{C33B3AE3-36F6-4E3C-AFCB-AC8E146A8611}"/>
          </ac:spMkLst>
        </pc:spChg>
        <pc:spChg chg="del">
          <ac:chgData name="EDUARDO FERNANDEZ PASCUAL" userId="0e8328ed-56ff-4d0a-9c6e-ed6996099a11" providerId="ADAL" clId="{B8898B50-04F8-4C78-AED9-B032B3EA1F85}" dt="2021-12-09T14:41:51.728" v="336" actId="478"/>
          <ac:spMkLst>
            <pc:docMk/>
            <pc:sldMk cId="3951239283" sldId="275"/>
            <ac:spMk id="6" creationId="{FD792A20-0A5A-460A-B9A2-5ABCE6A99147}"/>
          </ac:spMkLst>
        </pc:spChg>
        <pc:spChg chg="del">
          <ac:chgData name="EDUARDO FERNANDEZ PASCUAL" userId="0e8328ed-56ff-4d0a-9c6e-ed6996099a11" providerId="ADAL" clId="{B8898B50-04F8-4C78-AED9-B032B3EA1F85}" dt="2021-12-09T14:41:51.728" v="336" actId="478"/>
          <ac:spMkLst>
            <pc:docMk/>
            <pc:sldMk cId="3951239283" sldId="275"/>
            <ac:spMk id="7" creationId="{13A87793-BFD3-4A3A-A4C3-3266B566E232}"/>
          </ac:spMkLst>
        </pc:spChg>
        <pc:spChg chg="del">
          <ac:chgData name="EDUARDO FERNANDEZ PASCUAL" userId="0e8328ed-56ff-4d0a-9c6e-ed6996099a11" providerId="ADAL" clId="{B8898B50-04F8-4C78-AED9-B032B3EA1F85}" dt="2021-12-09T14:41:51.728" v="336" actId="478"/>
          <ac:spMkLst>
            <pc:docMk/>
            <pc:sldMk cId="3951239283" sldId="275"/>
            <ac:spMk id="8" creationId="{1377BB56-22F9-475D-AA82-611B81DA43AA}"/>
          </ac:spMkLst>
        </pc:spChg>
        <pc:spChg chg="del">
          <ac:chgData name="EDUARDO FERNANDEZ PASCUAL" userId="0e8328ed-56ff-4d0a-9c6e-ed6996099a11" providerId="ADAL" clId="{B8898B50-04F8-4C78-AED9-B032B3EA1F85}" dt="2021-12-09T14:41:51.728" v="336" actId="478"/>
          <ac:spMkLst>
            <pc:docMk/>
            <pc:sldMk cId="3951239283" sldId="275"/>
            <ac:spMk id="9" creationId="{E6A7C1B6-DFCF-4DEB-82D4-504AB1ABCC9A}"/>
          </ac:spMkLst>
        </pc:spChg>
        <pc:spChg chg="del">
          <ac:chgData name="EDUARDO FERNANDEZ PASCUAL" userId="0e8328ed-56ff-4d0a-9c6e-ed6996099a11" providerId="ADAL" clId="{B8898B50-04F8-4C78-AED9-B032B3EA1F85}" dt="2021-12-09T14:41:51.728" v="336" actId="478"/>
          <ac:spMkLst>
            <pc:docMk/>
            <pc:sldMk cId="3951239283" sldId="275"/>
            <ac:spMk id="10" creationId="{20F9B17E-4251-47C9-9756-55D8C82CF843}"/>
          </ac:spMkLst>
        </pc:spChg>
        <pc:spChg chg="del">
          <ac:chgData name="EDUARDO FERNANDEZ PASCUAL" userId="0e8328ed-56ff-4d0a-9c6e-ed6996099a11" providerId="ADAL" clId="{B8898B50-04F8-4C78-AED9-B032B3EA1F85}" dt="2021-12-09T14:41:51.728" v="336" actId="478"/>
          <ac:spMkLst>
            <pc:docMk/>
            <pc:sldMk cId="3951239283" sldId="275"/>
            <ac:spMk id="11" creationId="{E93D2631-2271-4798-94D3-71B3ADDD586B}"/>
          </ac:spMkLst>
        </pc:spChg>
        <pc:spChg chg="del">
          <ac:chgData name="EDUARDO FERNANDEZ PASCUAL" userId="0e8328ed-56ff-4d0a-9c6e-ed6996099a11" providerId="ADAL" clId="{B8898B50-04F8-4C78-AED9-B032B3EA1F85}" dt="2021-12-09T14:41:51.728" v="336" actId="478"/>
          <ac:spMkLst>
            <pc:docMk/>
            <pc:sldMk cId="3951239283" sldId="275"/>
            <ac:spMk id="12" creationId="{3D416496-5A2D-4C91-90E8-4F81D6A843FC}"/>
          </ac:spMkLst>
        </pc:spChg>
        <pc:spChg chg="del">
          <ac:chgData name="EDUARDO FERNANDEZ PASCUAL" userId="0e8328ed-56ff-4d0a-9c6e-ed6996099a11" providerId="ADAL" clId="{B8898B50-04F8-4C78-AED9-B032B3EA1F85}" dt="2021-12-09T14:41:51.728" v="336" actId="478"/>
          <ac:spMkLst>
            <pc:docMk/>
            <pc:sldMk cId="3951239283" sldId="275"/>
            <ac:spMk id="13" creationId="{4913BB6D-1DC3-452E-9545-CF1C927BE408}"/>
          </ac:spMkLst>
        </pc:spChg>
        <pc:spChg chg="del">
          <ac:chgData name="EDUARDO FERNANDEZ PASCUAL" userId="0e8328ed-56ff-4d0a-9c6e-ed6996099a11" providerId="ADAL" clId="{B8898B50-04F8-4C78-AED9-B032B3EA1F85}" dt="2021-12-09T14:41:51.728" v="336" actId="478"/>
          <ac:spMkLst>
            <pc:docMk/>
            <pc:sldMk cId="3951239283" sldId="275"/>
            <ac:spMk id="14" creationId="{9204682F-618B-4856-B8F4-6E6E6EB430C2}"/>
          </ac:spMkLst>
        </pc:spChg>
        <pc:spChg chg="del">
          <ac:chgData name="EDUARDO FERNANDEZ PASCUAL" userId="0e8328ed-56ff-4d0a-9c6e-ed6996099a11" providerId="ADAL" clId="{B8898B50-04F8-4C78-AED9-B032B3EA1F85}" dt="2021-12-09T14:41:51.728" v="336" actId="478"/>
          <ac:spMkLst>
            <pc:docMk/>
            <pc:sldMk cId="3951239283" sldId="275"/>
            <ac:spMk id="15" creationId="{89F639B3-C006-4DBB-A230-7418BD1829B3}"/>
          </ac:spMkLst>
        </pc:spChg>
        <pc:spChg chg="del">
          <ac:chgData name="EDUARDO FERNANDEZ PASCUAL" userId="0e8328ed-56ff-4d0a-9c6e-ed6996099a11" providerId="ADAL" clId="{B8898B50-04F8-4C78-AED9-B032B3EA1F85}" dt="2021-12-09T14:41:51.728" v="336" actId="478"/>
          <ac:spMkLst>
            <pc:docMk/>
            <pc:sldMk cId="3951239283" sldId="275"/>
            <ac:spMk id="16" creationId="{7C8AF8E1-A15A-4E63-A64E-CBDDD575E142}"/>
          </ac:spMkLst>
        </pc:spChg>
        <pc:spChg chg="del">
          <ac:chgData name="EDUARDO FERNANDEZ PASCUAL" userId="0e8328ed-56ff-4d0a-9c6e-ed6996099a11" providerId="ADAL" clId="{B8898B50-04F8-4C78-AED9-B032B3EA1F85}" dt="2021-12-09T14:41:51.728" v="336" actId="478"/>
          <ac:spMkLst>
            <pc:docMk/>
            <pc:sldMk cId="3951239283" sldId="275"/>
            <ac:spMk id="17" creationId="{8EA894E1-491C-4B20-8EAC-BC92C07FA6F3}"/>
          </ac:spMkLst>
        </pc:spChg>
        <pc:spChg chg="del">
          <ac:chgData name="EDUARDO FERNANDEZ PASCUAL" userId="0e8328ed-56ff-4d0a-9c6e-ed6996099a11" providerId="ADAL" clId="{B8898B50-04F8-4C78-AED9-B032B3EA1F85}" dt="2021-12-09T14:41:51.728" v="336" actId="478"/>
          <ac:spMkLst>
            <pc:docMk/>
            <pc:sldMk cId="3951239283" sldId="275"/>
            <ac:spMk id="18" creationId="{C6FE517B-66C7-4DF2-81AD-485DDFF76C0F}"/>
          </ac:spMkLst>
        </pc:spChg>
        <pc:spChg chg="del">
          <ac:chgData name="EDUARDO FERNANDEZ PASCUAL" userId="0e8328ed-56ff-4d0a-9c6e-ed6996099a11" providerId="ADAL" clId="{B8898B50-04F8-4C78-AED9-B032B3EA1F85}" dt="2021-12-09T14:41:51.728" v="336" actId="478"/>
          <ac:spMkLst>
            <pc:docMk/>
            <pc:sldMk cId="3951239283" sldId="275"/>
            <ac:spMk id="19" creationId="{A317DFDF-0254-4B84-A1F1-CD1CD11D114B}"/>
          </ac:spMkLst>
        </pc:spChg>
        <pc:picChg chg="del">
          <ac:chgData name="EDUARDO FERNANDEZ PASCUAL" userId="0e8328ed-56ff-4d0a-9c6e-ed6996099a11" providerId="ADAL" clId="{B8898B50-04F8-4C78-AED9-B032B3EA1F85}" dt="2021-12-09T14:41:47.620" v="335" actId="478"/>
          <ac:picMkLst>
            <pc:docMk/>
            <pc:sldMk cId="3951239283" sldId="275"/>
            <ac:picMk id="3" creationId="{901138EA-8481-4696-B3D4-65A2D765E32E}"/>
          </ac:picMkLst>
        </pc:picChg>
        <pc:picChg chg="add del mod">
          <ac:chgData name="EDUARDO FERNANDEZ PASCUAL" userId="0e8328ed-56ff-4d0a-9c6e-ed6996099a11" providerId="ADAL" clId="{B8898B50-04F8-4C78-AED9-B032B3EA1F85}" dt="2021-12-09T14:44:56.692" v="340" actId="478"/>
          <ac:picMkLst>
            <pc:docMk/>
            <pc:sldMk cId="3951239283" sldId="275"/>
            <ac:picMk id="21" creationId="{E62F9631-90EF-4778-ABD2-89B04552607A}"/>
          </ac:picMkLst>
        </pc:picChg>
        <pc:picChg chg="add del mod">
          <ac:chgData name="EDUARDO FERNANDEZ PASCUAL" userId="0e8328ed-56ff-4d0a-9c6e-ed6996099a11" providerId="ADAL" clId="{B8898B50-04F8-4C78-AED9-B032B3EA1F85}" dt="2021-12-09T14:51:56.398" v="363" actId="478"/>
          <ac:picMkLst>
            <pc:docMk/>
            <pc:sldMk cId="3951239283" sldId="275"/>
            <ac:picMk id="23" creationId="{7711CFB7-860C-452B-8C84-D0BCFD0E5A5E}"/>
          </ac:picMkLst>
        </pc:picChg>
        <pc:picChg chg="add del mod">
          <ac:chgData name="EDUARDO FERNANDEZ PASCUAL" userId="0e8328ed-56ff-4d0a-9c6e-ed6996099a11" providerId="ADAL" clId="{B8898B50-04F8-4C78-AED9-B032B3EA1F85}" dt="2021-12-09T15:01:53.442" v="438" actId="478"/>
          <ac:picMkLst>
            <pc:docMk/>
            <pc:sldMk cId="3951239283" sldId="275"/>
            <ac:picMk id="25" creationId="{7AE24BDE-A2C8-47FC-A093-235F534D3B1C}"/>
          </ac:picMkLst>
        </pc:picChg>
        <pc:picChg chg="add mod ord modCrop">
          <ac:chgData name="EDUARDO FERNANDEZ PASCUAL" userId="0e8328ed-56ff-4d0a-9c6e-ed6996099a11" providerId="ADAL" clId="{B8898B50-04F8-4C78-AED9-B032B3EA1F85}" dt="2021-12-09T15:02:30.945" v="454" actId="1076"/>
          <ac:picMkLst>
            <pc:docMk/>
            <pc:sldMk cId="3951239283" sldId="275"/>
            <ac:picMk id="27" creationId="{BBB90757-52F9-4C35-B68F-5FAF955E142D}"/>
          </ac:picMkLst>
        </pc:picChg>
        <pc:picChg chg="add mod">
          <ac:chgData name="EDUARDO FERNANDEZ PASCUAL" userId="0e8328ed-56ff-4d0a-9c6e-ed6996099a11" providerId="ADAL" clId="{B8898B50-04F8-4C78-AED9-B032B3EA1F85}" dt="2021-12-09T15:02:08.324" v="444" actId="27614"/>
          <ac:picMkLst>
            <pc:docMk/>
            <pc:sldMk cId="3951239283" sldId="275"/>
            <ac:picMk id="29" creationId="{4116639D-7AF2-4653-B06B-5E9F719C3915}"/>
          </ac:picMkLst>
        </pc:picChg>
      </pc:sldChg>
      <pc:sldChg chg="addSp delSp modSp add mod">
        <pc:chgData name="EDUARDO FERNANDEZ PASCUAL" userId="0e8328ed-56ff-4d0a-9c6e-ed6996099a11" providerId="ADAL" clId="{B8898B50-04F8-4C78-AED9-B032B3EA1F85}" dt="2021-12-09T15:00:46.787" v="435" actId="1076"/>
        <pc:sldMkLst>
          <pc:docMk/>
          <pc:sldMk cId="396056214" sldId="276"/>
        </pc:sldMkLst>
        <pc:picChg chg="add del mod">
          <ac:chgData name="EDUARDO FERNANDEZ PASCUAL" userId="0e8328ed-56ff-4d0a-9c6e-ed6996099a11" providerId="ADAL" clId="{B8898B50-04F8-4C78-AED9-B032B3EA1F85}" dt="2021-12-09T14:59:24.994" v="424" actId="478"/>
          <ac:picMkLst>
            <pc:docMk/>
            <pc:sldMk cId="396056214" sldId="276"/>
            <ac:picMk id="3" creationId="{FBA66045-CAAD-4AB8-8D2D-39CC7DE5CE39}"/>
          </ac:picMkLst>
        </pc:picChg>
        <pc:picChg chg="add mod">
          <ac:chgData name="EDUARDO FERNANDEZ PASCUAL" userId="0e8328ed-56ff-4d0a-9c6e-ed6996099a11" providerId="ADAL" clId="{B8898B50-04F8-4C78-AED9-B032B3EA1F85}" dt="2021-12-09T14:59:41.981" v="427" actId="27614"/>
          <ac:picMkLst>
            <pc:docMk/>
            <pc:sldMk cId="396056214" sldId="276"/>
            <ac:picMk id="5" creationId="{F12B2A48-04F8-41C4-A07D-330C450DD5C2}"/>
          </ac:picMkLst>
        </pc:picChg>
        <pc:picChg chg="add mod modCrop">
          <ac:chgData name="EDUARDO FERNANDEZ PASCUAL" userId="0e8328ed-56ff-4d0a-9c6e-ed6996099a11" providerId="ADAL" clId="{B8898B50-04F8-4C78-AED9-B032B3EA1F85}" dt="2021-12-09T15:00:46.787" v="435" actId="1076"/>
          <ac:picMkLst>
            <pc:docMk/>
            <pc:sldMk cId="396056214" sldId="276"/>
            <ac:picMk id="7" creationId="{9026AB23-BA87-44A5-8C08-5269EF3583F1}"/>
          </ac:picMkLst>
        </pc:picChg>
        <pc:picChg chg="del">
          <ac:chgData name="EDUARDO FERNANDEZ PASCUAL" userId="0e8328ed-56ff-4d0a-9c6e-ed6996099a11" providerId="ADAL" clId="{B8898B50-04F8-4C78-AED9-B032B3EA1F85}" dt="2021-12-09T14:46:40.227" v="347" actId="478"/>
          <ac:picMkLst>
            <pc:docMk/>
            <pc:sldMk cId="396056214" sldId="276"/>
            <ac:picMk id="23" creationId="{7711CFB7-860C-452B-8C84-D0BCFD0E5A5E}"/>
          </ac:picMkLst>
        </pc:picChg>
      </pc:sldChg>
      <pc:sldChg chg="add del">
        <pc:chgData name="EDUARDO FERNANDEZ PASCUAL" userId="0e8328ed-56ff-4d0a-9c6e-ed6996099a11" providerId="ADAL" clId="{B8898B50-04F8-4C78-AED9-B032B3EA1F85}" dt="2021-12-09T14:46:36.159" v="345" actId="47"/>
        <pc:sldMkLst>
          <pc:docMk/>
          <pc:sldMk cId="1405965561" sldId="276"/>
        </pc:sldMkLst>
      </pc:sldChg>
      <pc:sldChg chg="addSp delSp modSp add del mod">
        <pc:chgData name="EDUARDO FERNANDEZ PASCUAL" userId="0e8328ed-56ff-4d0a-9c6e-ed6996099a11" providerId="ADAL" clId="{B8898B50-04F8-4C78-AED9-B032B3EA1F85}" dt="2021-12-09T14:59:07.721" v="423" actId="1076"/>
        <pc:sldMkLst>
          <pc:docMk/>
          <pc:sldMk cId="507144450" sldId="277"/>
        </pc:sldMkLst>
        <pc:picChg chg="del">
          <ac:chgData name="EDUARDO FERNANDEZ PASCUAL" userId="0e8328ed-56ff-4d0a-9c6e-ed6996099a11" providerId="ADAL" clId="{B8898B50-04F8-4C78-AED9-B032B3EA1F85}" dt="2021-12-09T14:48:17.627" v="352" actId="478"/>
          <ac:picMkLst>
            <pc:docMk/>
            <pc:sldMk cId="507144450" sldId="277"/>
            <ac:picMk id="3" creationId="{FBA66045-CAAD-4AB8-8D2D-39CC7DE5CE39}"/>
          </ac:picMkLst>
        </pc:picChg>
        <pc:picChg chg="add del mod">
          <ac:chgData name="EDUARDO FERNANDEZ PASCUAL" userId="0e8328ed-56ff-4d0a-9c6e-ed6996099a11" providerId="ADAL" clId="{B8898B50-04F8-4C78-AED9-B032B3EA1F85}" dt="2021-12-09T14:58:26.933" v="407" actId="478"/>
          <ac:picMkLst>
            <pc:docMk/>
            <pc:sldMk cId="507144450" sldId="277"/>
            <ac:picMk id="4" creationId="{C8F2DEA4-D5EF-4DD3-B3AB-5A4C640437BF}"/>
          </ac:picMkLst>
        </pc:picChg>
        <pc:picChg chg="add mod ord modCrop">
          <ac:chgData name="EDUARDO FERNANDEZ PASCUAL" userId="0e8328ed-56ff-4d0a-9c6e-ed6996099a11" providerId="ADAL" clId="{B8898B50-04F8-4C78-AED9-B032B3EA1F85}" dt="2021-12-09T14:59:07.721" v="423" actId="1076"/>
          <ac:picMkLst>
            <pc:docMk/>
            <pc:sldMk cId="507144450" sldId="277"/>
            <ac:picMk id="6" creationId="{121351AB-0DAE-484D-A8B4-7F6E27698C2A}"/>
          </ac:picMkLst>
        </pc:picChg>
        <pc:picChg chg="add mod">
          <ac:chgData name="EDUARDO FERNANDEZ PASCUAL" userId="0e8328ed-56ff-4d0a-9c6e-ed6996099a11" providerId="ADAL" clId="{B8898B50-04F8-4C78-AED9-B032B3EA1F85}" dt="2021-12-09T14:58:41.262" v="413" actId="27614"/>
          <ac:picMkLst>
            <pc:docMk/>
            <pc:sldMk cId="507144450" sldId="277"/>
            <ac:picMk id="8" creationId="{2691FA4C-440A-40A4-BB01-58146E33DB62}"/>
          </ac:picMkLst>
        </pc:picChg>
      </pc:sldChg>
      <pc:sldChg chg="addSp delSp modSp add mod">
        <pc:chgData name="EDUARDO FERNANDEZ PASCUAL" userId="0e8328ed-56ff-4d0a-9c6e-ed6996099a11" providerId="ADAL" clId="{B8898B50-04F8-4C78-AED9-B032B3EA1F85}" dt="2021-12-09T15:00:51.959" v="437" actId="1076"/>
        <pc:sldMkLst>
          <pc:docMk/>
          <pc:sldMk cId="2954788292" sldId="278"/>
        </pc:sldMkLst>
        <pc:picChg chg="add mod">
          <ac:chgData name="EDUARDO FERNANDEZ PASCUAL" userId="0e8328ed-56ff-4d0a-9c6e-ed6996099a11" providerId="ADAL" clId="{B8898B50-04F8-4C78-AED9-B032B3EA1F85}" dt="2021-12-09T14:50:09.414" v="362" actId="27614"/>
          <ac:picMkLst>
            <pc:docMk/>
            <pc:sldMk cId="2954788292" sldId="278"/>
            <ac:picMk id="3" creationId="{8FCD49EB-FC3D-4C0A-AB6F-19430B02BB3A}"/>
          </ac:picMkLst>
        </pc:picChg>
        <pc:picChg chg="del">
          <ac:chgData name="EDUARDO FERNANDEZ PASCUAL" userId="0e8328ed-56ff-4d0a-9c6e-ed6996099a11" providerId="ADAL" clId="{B8898B50-04F8-4C78-AED9-B032B3EA1F85}" dt="2021-12-09T14:50:02.206" v="359" actId="478"/>
          <ac:picMkLst>
            <pc:docMk/>
            <pc:sldMk cId="2954788292" sldId="278"/>
            <ac:picMk id="4" creationId="{C8F2DEA4-D5EF-4DD3-B3AB-5A4C640437BF}"/>
          </ac:picMkLst>
        </pc:picChg>
        <pc:picChg chg="add mod modCrop">
          <ac:chgData name="EDUARDO FERNANDEZ PASCUAL" userId="0e8328ed-56ff-4d0a-9c6e-ed6996099a11" providerId="ADAL" clId="{B8898B50-04F8-4C78-AED9-B032B3EA1F85}" dt="2021-12-09T15:00:51.959" v="437" actId="1076"/>
          <ac:picMkLst>
            <pc:docMk/>
            <pc:sldMk cId="2954788292" sldId="278"/>
            <ac:picMk id="6" creationId="{C66B8A61-9654-41D8-B3BD-7F9CFE8C0A6A}"/>
          </ac:picMkLst>
        </pc:picChg>
      </pc:sldChg>
      <pc:sldChg chg="new del">
        <pc:chgData name="EDUARDO FERNANDEZ PASCUAL" userId="0e8328ed-56ff-4d0a-9c6e-ed6996099a11" providerId="ADAL" clId="{B8898B50-04F8-4C78-AED9-B032B3EA1F85}" dt="2021-12-09T14:52:09.465" v="366" actId="47"/>
        <pc:sldMkLst>
          <pc:docMk/>
          <pc:sldMk cId="676389757" sldId="279"/>
        </pc:sldMkLst>
      </pc:sldChg>
      <pc:sldChg chg="addSp delSp modSp add mod">
        <pc:chgData name="EDUARDO FERNANDEZ PASCUAL" userId="0e8328ed-56ff-4d0a-9c6e-ed6996099a11" providerId="ADAL" clId="{B8898B50-04F8-4C78-AED9-B032B3EA1F85}" dt="2021-12-09T15:04:48.167" v="465" actId="1076"/>
        <pc:sldMkLst>
          <pc:docMk/>
          <pc:sldMk cId="3475890484" sldId="279"/>
        </pc:sldMkLst>
        <pc:picChg chg="del">
          <ac:chgData name="EDUARDO FERNANDEZ PASCUAL" userId="0e8328ed-56ff-4d0a-9c6e-ed6996099a11" providerId="ADAL" clId="{B8898B50-04F8-4C78-AED9-B032B3EA1F85}" dt="2021-12-09T14:52:13.419" v="368" actId="478"/>
          <ac:picMkLst>
            <pc:docMk/>
            <pc:sldMk cId="3475890484" sldId="279"/>
            <ac:picMk id="3" creationId="{8FCD49EB-FC3D-4C0A-AB6F-19430B02BB3A}"/>
          </ac:picMkLst>
        </pc:picChg>
        <pc:picChg chg="add mod">
          <ac:chgData name="EDUARDO FERNANDEZ PASCUAL" userId="0e8328ed-56ff-4d0a-9c6e-ed6996099a11" providerId="ADAL" clId="{B8898B50-04F8-4C78-AED9-B032B3EA1F85}" dt="2021-12-09T14:52:35.561" v="371" actId="1076"/>
          <ac:picMkLst>
            <pc:docMk/>
            <pc:sldMk cId="3475890484" sldId="279"/>
            <ac:picMk id="4" creationId="{F5DD23AF-5934-4017-8B23-32AE0A5DE366}"/>
          </ac:picMkLst>
        </pc:picChg>
        <pc:picChg chg="add mod modCrop">
          <ac:chgData name="EDUARDO FERNANDEZ PASCUAL" userId="0e8328ed-56ff-4d0a-9c6e-ed6996099a11" providerId="ADAL" clId="{B8898B50-04F8-4C78-AED9-B032B3EA1F85}" dt="2021-12-09T15:04:48.167" v="465" actId="1076"/>
          <ac:picMkLst>
            <pc:docMk/>
            <pc:sldMk cId="3475890484" sldId="279"/>
            <ac:picMk id="6" creationId="{4A2DC969-8DC2-4CBB-AF3C-8FDB48BFA6B7}"/>
          </ac:picMkLst>
        </pc:picChg>
      </pc:sldChg>
      <pc:sldChg chg="addSp delSp modSp add mod">
        <pc:chgData name="EDUARDO FERNANDEZ PASCUAL" userId="0e8328ed-56ff-4d0a-9c6e-ed6996099a11" providerId="ADAL" clId="{B8898B50-04F8-4C78-AED9-B032B3EA1F85}" dt="2021-12-09T14:55:48.673" v="393" actId="1076"/>
        <pc:sldMkLst>
          <pc:docMk/>
          <pc:sldMk cId="2320851976" sldId="280"/>
        </pc:sldMkLst>
        <pc:picChg chg="add mod">
          <ac:chgData name="EDUARDO FERNANDEZ PASCUAL" userId="0e8328ed-56ff-4d0a-9c6e-ed6996099a11" providerId="ADAL" clId="{B8898B50-04F8-4C78-AED9-B032B3EA1F85}" dt="2021-12-09T14:53:38.369" v="376" actId="27614"/>
          <ac:picMkLst>
            <pc:docMk/>
            <pc:sldMk cId="2320851976" sldId="280"/>
            <ac:picMk id="3" creationId="{D2E3403E-A399-406D-BEC8-CCBA959D0DFC}"/>
          </ac:picMkLst>
        </pc:picChg>
        <pc:picChg chg="del">
          <ac:chgData name="EDUARDO FERNANDEZ PASCUAL" userId="0e8328ed-56ff-4d0a-9c6e-ed6996099a11" providerId="ADAL" clId="{B8898B50-04F8-4C78-AED9-B032B3EA1F85}" dt="2021-12-09T14:53:29.931" v="373" actId="478"/>
          <ac:picMkLst>
            <pc:docMk/>
            <pc:sldMk cId="2320851976" sldId="280"/>
            <ac:picMk id="4" creationId="{F5DD23AF-5934-4017-8B23-32AE0A5DE366}"/>
          </ac:picMkLst>
        </pc:picChg>
        <pc:picChg chg="add mod modCrop">
          <ac:chgData name="EDUARDO FERNANDEZ PASCUAL" userId="0e8328ed-56ff-4d0a-9c6e-ed6996099a11" providerId="ADAL" clId="{B8898B50-04F8-4C78-AED9-B032B3EA1F85}" dt="2021-12-09T14:55:48.673" v="393" actId="1076"/>
          <ac:picMkLst>
            <pc:docMk/>
            <pc:sldMk cId="2320851976" sldId="280"/>
            <ac:picMk id="6" creationId="{45066BA7-7248-4CCF-9CF3-1BB26FC2CC11}"/>
          </ac:picMkLst>
        </pc:picChg>
      </pc:sldChg>
      <pc:sldChg chg="addSp delSp modSp add mod">
        <pc:chgData name="EDUARDO FERNANDEZ PASCUAL" userId="0e8328ed-56ff-4d0a-9c6e-ed6996099a11" providerId="ADAL" clId="{B8898B50-04F8-4C78-AED9-B032B3EA1F85}" dt="2021-12-10T08:29:13.868" v="576" actId="962"/>
        <pc:sldMkLst>
          <pc:docMk/>
          <pc:sldMk cId="865816359" sldId="281"/>
        </pc:sldMkLst>
        <pc:picChg chg="add mod">
          <ac:chgData name="EDUARDO FERNANDEZ PASCUAL" userId="0e8328ed-56ff-4d0a-9c6e-ed6996099a11" providerId="ADAL" clId="{B8898B50-04F8-4C78-AED9-B032B3EA1F85}" dt="2021-12-10T08:28:34.898" v="572" actId="1076"/>
          <ac:picMkLst>
            <pc:docMk/>
            <pc:sldMk cId="865816359" sldId="281"/>
            <ac:picMk id="3" creationId="{EA8AA629-65BF-4404-84D8-0479660E7CDD}"/>
          </ac:picMkLst>
        </pc:picChg>
        <pc:picChg chg="add mod">
          <ac:chgData name="EDUARDO FERNANDEZ PASCUAL" userId="0e8328ed-56ff-4d0a-9c6e-ed6996099a11" providerId="ADAL" clId="{B8898B50-04F8-4C78-AED9-B032B3EA1F85}" dt="2021-12-10T08:28:29.902" v="571" actId="14100"/>
          <ac:picMkLst>
            <pc:docMk/>
            <pc:sldMk cId="865816359" sldId="281"/>
            <ac:picMk id="4" creationId="{5FECDD76-7447-4EB3-8997-F51233CD0D39}"/>
          </ac:picMkLst>
        </pc:picChg>
        <pc:picChg chg="add mod">
          <ac:chgData name="EDUARDO FERNANDEZ PASCUAL" userId="0e8328ed-56ff-4d0a-9c6e-ed6996099a11" providerId="ADAL" clId="{B8898B50-04F8-4C78-AED9-B032B3EA1F85}" dt="2021-12-10T08:29:13.868" v="576" actId="962"/>
          <ac:picMkLst>
            <pc:docMk/>
            <pc:sldMk cId="865816359" sldId="281"/>
            <ac:picMk id="6" creationId="{FF7C641C-DC5E-4458-9744-EFAE90E645E2}"/>
          </ac:picMkLst>
        </pc:picChg>
        <pc:picChg chg="del">
          <ac:chgData name="EDUARDO FERNANDEZ PASCUAL" userId="0e8328ed-56ff-4d0a-9c6e-ed6996099a11" providerId="ADAL" clId="{B8898B50-04F8-4C78-AED9-B032B3EA1F85}" dt="2021-12-10T08:23:03.646" v="561" actId="478"/>
          <ac:picMkLst>
            <pc:docMk/>
            <pc:sldMk cId="865816359" sldId="281"/>
            <ac:picMk id="16" creationId="{49B14A91-72EC-4028-BCB0-AC3046CBF229}"/>
          </ac:picMkLst>
        </pc:picChg>
      </pc:sldChg>
      <pc:sldChg chg="add">
        <pc:chgData name="EDUARDO FERNANDEZ PASCUAL" userId="0e8328ed-56ff-4d0a-9c6e-ed6996099a11" providerId="ADAL" clId="{B8898B50-04F8-4C78-AED9-B032B3EA1F85}" dt="2021-12-10T08:23:01.946" v="560" actId="2890"/>
        <pc:sldMkLst>
          <pc:docMk/>
          <pc:sldMk cId="2389250045" sldId="282"/>
        </pc:sldMkLst>
      </pc:sldChg>
      <pc:sldChg chg="addSp delSp modSp new mod">
        <pc:chgData name="EDUARDO FERNANDEZ PASCUAL" userId="0e8328ed-56ff-4d0a-9c6e-ed6996099a11" providerId="ADAL" clId="{B8898B50-04F8-4C78-AED9-B032B3EA1F85}" dt="2021-12-10T08:40:15.500" v="586" actId="1076"/>
        <pc:sldMkLst>
          <pc:docMk/>
          <pc:sldMk cId="1370282570" sldId="283"/>
        </pc:sldMkLst>
        <pc:spChg chg="del">
          <ac:chgData name="EDUARDO FERNANDEZ PASCUAL" userId="0e8328ed-56ff-4d0a-9c6e-ed6996099a11" providerId="ADAL" clId="{B8898B50-04F8-4C78-AED9-B032B3EA1F85}" dt="2021-12-10T08:40:05.143" v="579" actId="478"/>
          <ac:spMkLst>
            <pc:docMk/>
            <pc:sldMk cId="1370282570" sldId="283"/>
            <ac:spMk id="2" creationId="{E32CA9D0-181B-4D96-8107-8F170E38A93C}"/>
          </ac:spMkLst>
        </pc:spChg>
        <pc:spChg chg="del">
          <ac:chgData name="EDUARDO FERNANDEZ PASCUAL" userId="0e8328ed-56ff-4d0a-9c6e-ed6996099a11" providerId="ADAL" clId="{B8898B50-04F8-4C78-AED9-B032B3EA1F85}" dt="2021-12-10T08:40:04.120" v="578" actId="478"/>
          <ac:spMkLst>
            <pc:docMk/>
            <pc:sldMk cId="1370282570" sldId="283"/>
            <ac:spMk id="3" creationId="{928A37A7-6996-4B72-9AFC-3E6B1EDE6C4C}"/>
          </ac:spMkLst>
        </pc:spChg>
        <pc:picChg chg="add mod">
          <ac:chgData name="EDUARDO FERNANDEZ PASCUAL" userId="0e8328ed-56ff-4d0a-9c6e-ed6996099a11" providerId="ADAL" clId="{B8898B50-04F8-4C78-AED9-B032B3EA1F85}" dt="2021-12-10T08:40:15.500" v="586" actId="1076"/>
          <ac:picMkLst>
            <pc:docMk/>
            <pc:sldMk cId="1370282570" sldId="283"/>
            <ac:picMk id="5" creationId="{D0F5AAF1-701C-4DAA-B953-4B218C809AD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C2067-DFD8-4E71-A4CE-1561835ED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79CB58-66AF-4975-A186-FBB3B69F4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87BCA1-6EA7-4ED4-A0FA-965F9D65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64B9-D7BE-410A-961A-335664EDDE60}" type="datetimeFigureOut">
              <a:rPr lang="es-ES" smtClean="0"/>
              <a:t>10/12/2021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A72E9F-6EE7-49EB-9D80-9136042E1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AB58CC-3578-4501-80C2-ED5371A1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C580-8496-4820-8A6F-DD2E86C676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217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F6FE0-9004-45A2-8AC5-DFA941DA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B50258-5BF8-4506-90F9-7CB58B95A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ABEA57-1E4C-44E4-A0E1-C3B19CF2C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64B9-D7BE-410A-961A-335664EDDE60}" type="datetimeFigureOut">
              <a:rPr lang="es-ES" smtClean="0"/>
              <a:t>10/12/2021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F3D47C-D556-43AA-9547-5C64C80F1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659EE1-E9AA-43CB-9D25-BD6F6B0A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C580-8496-4820-8A6F-DD2E86C676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7367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B95C917-2F52-4CCD-AAC4-ED5EB31AD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C81CF8-5C9D-4FA0-8549-92F78396B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17D64F-9F8C-4947-A4A6-5B880DA41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64B9-D7BE-410A-961A-335664EDDE60}" type="datetimeFigureOut">
              <a:rPr lang="es-ES" smtClean="0"/>
              <a:t>10/12/2021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8CBF9D-2B0A-4C2B-A4CB-52CABAB9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3DE77A-FEC6-4D84-8AAC-FAE87F075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C580-8496-4820-8A6F-DD2E86C676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044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1B2D5-49EA-45ED-819E-6DA4F645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C3B82B-3D48-4198-95FD-E117F434C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2E7984-7DE3-457A-85E9-9051FC8FD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64B9-D7BE-410A-961A-335664EDDE60}" type="datetimeFigureOut">
              <a:rPr lang="es-ES" smtClean="0"/>
              <a:t>10/12/2021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C22507-8492-4310-B5C1-79F3557E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1F4710-E80C-4A22-8935-D419F980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C580-8496-4820-8A6F-DD2E86C676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9605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6378A-9E71-4709-8DFA-65E5FAC0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72378D-3575-46F1-8E76-4121474F8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B6862F-EADA-4BC8-B683-BF8E0031B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64B9-D7BE-410A-961A-335664EDDE60}" type="datetimeFigureOut">
              <a:rPr lang="es-ES" smtClean="0"/>
              <a:t>10/12/2021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66274E-990A-40CB-A27C-CBFB6E11C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01B55F-6654-48F9-B733-E738A404C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C580-8496-4820-8A6F-DD2E86C676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569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DDFA2-B9AD-4CBC-B19C-139A6387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50F3E6-2EE5-4A16-BFFE-3F3169CF2A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5370A8-863A-4671-BD70-0670D4078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342327-6661-4F92-9DA5-710F5EE23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64B9-D7BE-410A-961A-335664EDDE60}" type="datetimeFigureOut">
              <a:rPr lang="es-ES" smtClean="0"/>
              <a:t>10/12/2021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6A91DD-F62E-4C4B-8FBB-892F48F8B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8B3166-17A2-4155-9555-87AFCD6C8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C580-8496-4820-8A6F-DD2E86C676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126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5F229-7E65-4C88-BAFD-8BA2301A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565938F-DF14-4413-A382-4816DC80D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0B1FD07-DEF0-48B1-8BAE-D9A461C98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E60A4C1-BA35-4679-8E00-C7277FC5A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70A9BC5-9460-47E1-A77D-B4B658F34F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661D2E5-308D-4D26-987D-BD0B47F6B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64B9-D7BE-410A-961A-335664EDDE60}" type="datetimeFigureOut">
              <a:rPr lang="es-ES" smtClean="0"/>
              <a:t>10/12/2021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7A0BB4D-6292-4759-A954-1A529BCB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3795F7-9F10-4BA5-B71E-2D931AFC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C580-8496-4820-8A6F-DD2E86C676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9552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ED3B2-EC58-46B2-863D-BA52E82A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BF35E2-F5CD-422A-857B-826EEEC9F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64B9-D7BE-410A-961A-335664EDDE60}" type="datetimeFigureOut">
              <a:rPr lang="es-ES" smtClean="0"/>
              <a:t>10/12/2021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3AB9559-4CCC-4D36-B3CB-A1956995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7AA9D2-455A-4F88-8CA5-5C8DB681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C580-8496-4820-8A6F-DD2E86C676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274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E5DD0A1-CFEA-49AB-BAD7-8C7DDEEFE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64B9-D7BE-410A-961A-335664EDDE60}" type="datetimeFigureOut">
              <a:rPr lang="es-ES" smtClean="0"/>
              <a:t>10/12/2021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A365C8-4314-4FFF-89AC-2EA92D5F8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07F75F-7FE2-4535-8DAB-F3C4B6357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C580-8496-4820-8A6F-DD2E86C676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441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D08CE-AC87-42D2-BFC3-4FD1491DD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4310EF-A5B5-4F79-9EC1-0651B82BE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4BB998-907D-4BE4-923C-8AE943292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EE780B-7F07-4A7A-8A3B-09AE1A890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64B9-D7BE-410A-961A-335664EDDE60}" type="datetimeFigureOut">
              <a:rPr lang="es-ES" smtClean="0"/>
              <a:t>10/12/2021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E99F3F-BED2-4BA4-A912-048C592F6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8EF1ED-5904-44EF-A515-10B7F604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C580-8496-4820-8A6F-DD2E86C676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0579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1F012-90F4-4A93-824B-8E870165D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781B68F-7F78-44CA-96D1-57287075A6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0FBA83-7D15-400A-AC46-388383788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C2A2730-ED0E-43BE-9475-2BEB3A339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64B9-D7BE-410A-961A-335664EDDE60}" type="datetimeFigureOut">
              <a:rPr lang="es-ES" smtClean="0"/>
              <a:t>10/12/2021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B42C58-7FD9-4DE1-A48D-141E7AC9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FA04FBE-5C63-4982-B75F-523BE741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DC580-8496-4820-8A6F-DD2E86C676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943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CB1D533-41F3-411A-8109-1D1E6769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0CBC4E-45F1-4E51-87AD-2907C134F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8D0BA0-1D89-434B-924D-41A1C5701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864B9-D7BE-410A-961A-335664EDDE60}" type="datetimeFigureOut">
              <a:rPr lang="es-ES" smtClean="0"/>
              <a:t>10/12/2021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EA0BA8-DBC4-43E1-86F7-2C141BBEA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B17346-6F0B-43FB-8B70-5D7D47CAD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DC580-8496-4820-8A6F-DD2E86C676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7441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DA95B3E4-9604-4DB6-847B-5D8F263F0E6D}"/>
              </a:ext>
            </a:extLst>
          </p:cNvPr>
          <p:cNvSpPr txBox="1"/>
          <p:nvPr/>
        </p:nvSpPr>
        <p:spPr>
          <a:xfrm>
            <a:off x="470263" y="613955"/>
            <a:ext cx="11251474" cy="4954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32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Seminario 2021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32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Equipo Científico del Jardín Botánico Atlántico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s-ES" sz="3200" i="1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s-ES" sz="3200" i="1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s-ES" sz="3200" i="1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Eduardo Fernández Pascual</a:t>
            </a:r>
            <a:endParaRPr lang="es-ES" sz="32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3200" i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Seguimiento del cambio climático en vegetación de alta montaña de Picos de Europa: los primeros diez años (2008-2019)</a:t>
            </a:r>
            <a:r>
              <a:rPr lang="es-ES" sz="4800" i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ES" sz="4000" i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5364F0E5-3424-4E49-AB18-4403D5F25B2E}"/>
              </a:ext>
            </a:extLst>
          </p:cNvPr>
          <p:cNvGrpSpPr/>
          <p:nvPr/>
        </p:nvGrpSpPr>
        <p:grpSpPr>
          <a:xfrm>
            <a:off x="1631865" y="2204036"/>
            <a:ext cx="8579928" cy="1418729"/>
            <a:chOff x="1950720" y="4825316"/>
            <a:chExt cx="8579928" cy="1418729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852FB231-F81D-4ED4-BF49-0B98221F5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9786" y="5025160"/>
              <a:ext cx="4630862" cy="1019039"/>
            </a:xfrm>
            <a:prstGeom prst="rect">
              <a:avLst/>
            </a:prstGeom>
          </p:spPr>
        </p:pic>
        <p:pic>
          <p:nvPicPr>
            <p:cNvPr id="25" name="Imagen 24" descr="Diagrama&#10;&#10;Descripción generada automáticamente">
              <a:extLst>
                <a:ext uri="{FF2B5EF4-FFF2-40B4-BE49-F238E27FC236}">
                  <a16:creationId xmlns:a16="http://schemas.microsoft.com/office/drawing/2014/main" id="{5FD0F282-8BC9-4DB1-BFFA-A83EFB68B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720" y="4825316"/>
              <a:ext cx="3766607" cy="1418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092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901138EA-8481-4696-B3D4-65A2D765E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8" y="99053"/>
            <a:ext cx="11879604" cy="665989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28BBA915-EB54-4EE7-82B5-266E1A3B233A}"/>
              </a:ext>
            </a:extLst>
          </p:cNvPr>
          <p:cNvSpPr/>
          <p:nvPr/>
        </p:nvSpPr>
        <p:spPr>
          <a:xfrm>
            <a:off x="9640388" y="4241074"/>
            <a:ext cx="2395413" cy="51380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EB8D91C-1527-450C-95F3-DF74D34FAECB}"/>
              </a:ext>
            </a:extLst>
          </p:cNvPr>
          <p:cNvSpPr/>
          <p:nvPr/>
        </p:nvSpPr>
        <p:spPr>
          <a:xfrm>
            <a:off x="3139441" y="2164079"/>
            <a:ext cx="1415142" cy="51380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C00000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33B3AE3-36F6-4E3C-AFCB-AC8E146A8611}"/>
              </a:ext>
            </a:extLst>
          </p:cNvPr>
          <p:cNvSpPr/>
          <p:nvPr/>
        </p:nvSpPr>
        <p:spPr>
          <a:xfrm>
            <a:off x="6644641" y="1210491"/>
            <a:ext cx="792480" cy="51380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D792A20-0A5A-460A-B9A2-5ABCE6A99147}"/>
              </a:ext>
            </a:extLst>
          </p:cNvPr>
          <p:cNvSpPr/>
          <p:nvPr/>
        </p:nvSpPr>
        <p:spPr>
          <a:xfrm>
            <a:off x="10149840" y="4646023"/>
            <a:ext cx="1275805" cy="51380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3A87793-BFD3-4A3A-A4C3-3266B566E232}"/>
              </a:ext>
            </a:extLst>
          </p:cNvPr>
          <p:cNvSpPr/>
          <p:nvPr/>
        </p:nvSpPr>
        <p:spPr>
          <a:xfrm>
            <a:off x="9797143" y="1541417"/>
            <a:ext cx="1367246" cy="51380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377BB56-22F9-475D-AA82-611B81DA43AA}"/>
              </a:ext>
            </a:extLst>
          </p:cNvPr>
          <p:cNvSpPr txBox="1"/>
          <p:nvPr/>
        </p:nvSpPr>
        <p:spPr>
          <a:xfrm>
            <a:off x="6056815" y="106187"/>
            <a:ext cx="4075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C00000"/>
                </a:solidFill>
              </a:rPr>
              <a:t>SPECIES DECREASING </a:t>
            </a:r>
            <a:r>
              <a:rPr lang="es-ES" sz="2000" b="1" dirty="0"/>
              <a:t>VS.</a:t>
            </a:r>
            <a:endParaRPr lang="es-ES" sz="2000" b="1" dirty="0">
              <a:solidFill>
                <a:srgbClr val="C00000"/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6A7C1B6-DFCF-4DEB-82D4-504AB1ABCC9A}"/>
              </a:ext>
            </a:extLst>
          </p:cNvPr>
          <p:cNvSpPr/>
          <p:nvPr/>
        </p:nvSpPr>
        <p:spPr>
          <a:xfrm>
            <a:off x="7062652" y="2107474"/>
            <a:ext cx="2473234" cy="51380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0F9B17E-4251-47C9-9756-55D8C82CF843}"/>
              </a:ext>
            </a:extLst>
          </p:cNvPr>
          <p:cNvSpPr/>
          <p:nvPr/>
        </p:nvSpPr>
        <p:spPr>
          <a:xfrm>
            <a:off x="5477691" y="3562900"/>
            <a:ext cx="1236617" cy="51380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93D2631-2271-4798-94D3-71B3ADDD586B}"/>
              </a:ext>
            </a:extLst>
          </p:cNvPr>
          <p:cNvSpPr/>
          <p:nvPr/>
        </p:nvSpPr>
        <p:spPr>
          <a:xfrm>
            <a:off x="8299269" y="2999452"/>
            <a:ext cx="1136468" cy="45131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D416496-5A2D-4C91-90E8-4F81D6A843FC}"/>
              </a:ext>
            </a:extLst>
          </p:cNvPr>
          <p:cNvSpPr txBox="1"/>
          <p:nvPr/>
        </p:nvSpPr>
        <p:spPr>
          <a:xfrm>
            <a:off x="8778795" y="106187"/>
            <a:ext cx="2952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dirty="0">
                <a:solidFill>
                  <a:srgbClr val="00B050"/>
                </a:solidFill>
              </a:rPr>
              <a:t>SPECIES INCREASING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913BB6D-1DC3-452E-9545-CF1C927BE408}"/>
              </a:ext>
            </a:extLst>
          </p:cNvPr>
          <p:cNvSpPr/>
          <p:nvPr/>
        </p:nvSpPr>
        <p:spPr>
          <a:xfrm>
            <a:off x="7955279" y="3996797"/>
            <a:ext cx="1480457" cy="45131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204682F-618B-4856-B8F4-6E6E6EB430C2}"/>
              </a:ext>
            </a:extLst>
          </p:cNvPr>
          <p:cNvSpPr/>
          <p:nvPr/>
        </p:nvSpPr>
        <p:spPr>
          <a:xfrm>
            <a:off x="3376748" y="3748604"/>
            <a:ext cx="1480457" cy="45131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9F639B3-C006-4DBB-A230-7418BD1829B3}"/>
              </a:ext>
            </a:extLst>
          </p:cNvPr>
          <p:cNvSpPr/>
          <p:nvPr/>
        </p:nvSpPr>
        <p:spPr>
          <a:xfrm>
            <a:off x="4635137" y="4015414"/>
            <a:ext cx="1480457" cy="45131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C8AF8E1-A15A-4E63-A64E-CBDDD575E142}"/>
              </a:ext>
            </a:extLst>
          </p:cNvPr>
          <p:cNvSpPr/>
          <p:nvPr/>
        </p:nvSpPr>
        <p:spPr>
          <a:xfrm>
            <a:off x="10254898" y="2696829"/>
            <a:ext cx="1480457" cy="45131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EA894E1-491C-4B20-8EAC-BC92C07FA6F3}"/>
              </a:ext>
            </a:extLst>
          </p:cNvPr>
          <p:cNvSpPr/>
          <p:nvPr/>
        </p:nvSpPr>
        <p:spPr>
          <a:xfrm>
            <a:off x="9255312" y="2980622"/>
            <a:ext cx="1480457" cy="45131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6FE517B-66C7-4DF2-81AD-485DDFF76C0F}"/>
              </a:ext>
            </a:extLst>
          </p:cNvPr>
          <p:cNvSpPr/>
          <p:nvPr/>
        </p:nvSpPr>
        <p:spPr>
          <a:xfrm>
            <a:off x="5733644" y="3228711"/>
            <a:ext cx="1936707" cy="45131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317DFDF-0254-4B84-A1F1-CD1CD11D114B}"/>
              </a:ext>
            </a:extLst>
          </p:cNvPr>
          <p:cNvSpPr/>
          <p:nvPr/>
        </p:nvSpPr>
        <p:spPr>
          <a:xfrm>
            <a:off x="5249467" y="2922488"/>
            <a:ext cx="968354" cy="45131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6604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 descr="Imagen que contiene Código QR&#10;&#10;Descripción generada automáticamente">
            <a:extLst>
              <a:ext uri="{FF2B5EF4-FFF2-40B4-BE49-F238E27FC236}">
                <a16:creationId xmlns:a16="http://schemas.microsoft.com/office/drawing/2014/main" id="{4116639D-7AF2-4653-B06B-5E9F719C3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9" y="99053"/>
            <a:ext cx="7918720" cy="6659894"/>
          </a:xfrm>
          <a:prstGeom prst="rect">
            <a:avLst/>
          </a:prstGeom>
        </p:spPr>
      </p:pic>
      <p:pic>
        <p:nvPicPr>
          <p:cNvPr id="27" name="Imagen 26" descr="Flor amarilla en el pasto&#10;&#10;Descripción generada automáticamente">
            <a:extLst>
              <a:ext uri="{FF2B5EF4-FFF2-40B4-BE49-F238E27FC236}">
                <a16:creationId xmlns:a16="http://schemas.microsoft.com/office/drawing/2014/main" id="{BBB90757-52F9-4C35-B68F-5FAF955E1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8" t="19928" r="37269" b="17068"/>
          <a:stretch/>
        </p:blipFill>
        <p:spPr>
          <a:xfrm>
            <a:off x="8430567" y="2080009"/>
            <a:ext cx="3249636" cy="29542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51239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F12B2A48-04F8-41C4-A07D-330C450DD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" y="99053"/>
            <a:ext cx="7918720" cy="6659894"/>
          </a:xfrm>
          <a:prstGeom prst="rect">
            <a:avLst/>
          </a:prstGeom>
        </p:spPr>
      </p:pic>
      <p:pic>
        <p:nvPicPr>
          <p:cNvPr id="7" name="Imagen 6" descr="Flor blanca en una roca&#10;&#10;Descripción generada automáticamente con confianza media">
            <a:extLst>
              <a:ext uri="{FF2B5EF4-FFF2-40B4-BE49-F238E27FC236}">
                <a16:creationId xmlns:a16="http://schemas.microsoft.com/office/drawing/2014/main" id="{9026AB23-BA87-44A5-8C08-5269EF3583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2" t="20094" r="22147" b="25547"/>
          <a:stretch/>
        </p:blipFill>
        <p:spPr>
          <a:xfrm>
            <a:off x="8259745" y="1565031"/>
            <a:ext cx="3637503" cy="37279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605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691FA4C-440A-40A4-BB01-58146E33D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5" y="99053"/>
            <a:ext cx="7918720" cy="6659894"/>
          </a:xfrm>
          <a:prstGeom prst="rect">
            <a:avLst/>
          </a:prstGeom>
        </p:spPr>
      </p:pic>
      <p:pic>
        <p:nvPicPr>
          <p:cNvPr id="6" name="Imagen 5" descr="Planta con flores rosas&#10;&#10;Descripción generada automáticamente">
            <a:extLst>
              <a:ext uri="{FF2B5EF4-FFF2-40B4-BE49-F238E27FC236}">
                <a16:creationId xmlns:a16="http://schemas.microsoft.com/office/drawing/2014/main" id="{121351AB-0DAE-484D-A8B4-7F6E27698C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3" t="18775" r="23007" b="11335"/>
          <a:stretch/>
        </p:blipFill>
        <p:spPr>
          <a:xfrm>
            <a:off x="8075835" y="1570055"/>
            <a:ext cx="3764655" cy="37178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07144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objeto, botiquín de primeros auxilios, reloj, dibujo&#10;&#10;Descripción generada automáticamente">
            <a:extLst>
              <a:ext uri="{FF2B5EF4-FFF2-40B4-BE49-F238E27FC236}">
                <a16:creationId xmlns:a16="http://schemas.microsoft.com/office/drawing/2014/main" id="{8FCD49EB-FC3D-4C0A-AB6F-19430B02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0" y="99053"/>
            <a:ext cx="5939040" cy="6659894"/>
          </a:xfrm>
          <a:prstGeom prst="rect">
            <a:avLst/>
          </a:prstGeom>
        </p:spPr>
      </p:pic>
      <p:pic>
        <p:nvPicPr>
          <p:cNvPr id="6" name="Imagen 5" descr="Una planta con flores blancas&#10;&#10;Descripción generada automáticamente">
            <a:extLst>
              <a:ext uri="{FF2B5EF4-FFF2-40B4-BE49-F238E27FC236}">
                <a16:creationId xmlns:a16="http://schemas.microsoft.com/office/drawing/2014/main" id="{C66B8A61-9654-41D8-B3BD-7F9CFE8C0A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4" t="14359" r="19296" b="9304"/>
          <a:stretch/>
        </p:blipFill>
        <p:spPr>
          <a:xfrm>
            <a:off x="7134330" y="1777302"/>
            <a:ext cx="3797954" cy="33033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478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juego, texto&#10;&#10;Descripción generada automáticamente">
            <a:extLst>
              <a:ext uri="{FF2B5EF4-FFF2-40B4-BE49-F238E27FC236}">
                <a16:creationId xmlns:a16="http://schemas.microsoft.com/office/drawing/2014/main" id="{F5DD23AF-5934-4017-8B23-32AE0A5DE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7" y="99053"/>
            <a:ext cx="7918720" cy="6659894"/>
          </a:xfrm>
          <a:prstGeom prst="rect">
            <a:avLst/>
          </a:prstGeom>
        </p:spPr>
      </p:pic>
      <p:pic>
        <p:nvPicPr>
          <p:cNvPr id="6" name="Imagen 5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4A2DC969-8DC2-4CBB-AF3C-8FDB48BFA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0" t="28952" r="36738" b="12001"/>
          <a:stretch/>
        </p:blipFill>
        <p:spPr>
          <a:xfrm>
            <a:off x="8133804" y="1656805"/>
            <a:ext cx="3742571" cy="35443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5890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, juego, botiquín de primeros auxilios, fruta&#10;&#10;Descripción generada automáticamente">
            <a:extLst>
              <a:ext uri="{FF2B5EF4-FFF2-40B4-BE49-F238E27FC236}">
                <a16:creationId xmlns:a16="http://schemas.microsoft.com/office/drawing/2014/main" id="{D2E3403E-A399-406D-BEC8-CCBA959D0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5" y="99053"/>
            <a:ext cx="7918720" cy="6659894"/>
          </a:xfrm>
          <a:prstGeom prst="rect">
            <a:avLst/>
          </a:prstGeom>
        </p:spPr>
      </p:pic>
      <p:pic>
        <p:nvPicPr>
          <p:cNvPr id="6" name="Imagen 5" descr="Una planta con hojas secas&#10;&#10;Descripción generada automáticamente">
            <a:extLst>
              <a:ext uri="{FF2B5EF4-FFF2-40B4-BE49-F238E27FC236}">
                <a16:creationId xmlns:a16="http://schemas.microsoft.com/office/drawing/2014/main" id="{45066BA7-7248-4CCF-9CF3-1BB26FC2CC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5" t="15532" r="36195" b="10183"/>
          <a:stretch/>
        </p:blipFill>
        <p:spPr>
          <a:xfrm>
            <a:off x="8400422" y="1776046"/>
            <a:ext cx="3345030" cy="33059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20851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8AA629-65BF-4404-84D8-0479660E7C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732" y="2821517"/>
            <a:ext cx="4519011" cy="366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5FECDD76-7447-4EB3-8997-F51233CD0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99" y="498871"/>
            <a:ext cx="6806755" cy="5751203"/>
          </a:xfrm>
          <a:prstGeom prst="rect">
            <a:avLst/>
          </a:prstGeom>
        </p:spPr>
      </p:pic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F7C641C-DC5E-4458-9744-EFAE90E64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182" y="498871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16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49B14A91-72EC-4028-BCB0-AC3046CBF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8" y="99053"/>
            <a:ext cx="11879604" cy="66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5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809220BA-07EC-4D15-89C8-BE6C9AC24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8" y="99053"/>
            <a:ext cx="11879604" cy="66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96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Forma, Histograma&#10;&#10;Descripción generada automáticamente">
            <a:extLst>
              <a:ext uri="{FF2B5EF4-FFF2-40B4-BE49-F238E27FC236}">
                <a16:creationId xmlns:a16="http://schemas.microsoft.com/office/drawing/2014/main" id="{D0F5AAF1-701C-4DAA-B953-4B218C809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3" y="291377"/>
            <a:ext cx="9869381" cy="627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8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4FD16147-4230-4525-83C1-D579581DB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8" y="99053"/>
            <a:ext cx="11879604" cy="66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0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901138EA-8481-4696-B3D4-65A2D765E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8" y="99053"/>
            <a:ext cx="11879604" cy="66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04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9F4E33E-6AE1-4F2C-9077-05452E9DF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8" y="99053"/>
            <a:ext cx="11879604" cy="66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64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F1E5A850-78CC-4227-9DE6-A8AC0EA74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8" y="99053"/>
            <a:ext cx="11879604" cy="66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64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38</Words>
  <Application>Microsoft Office PowerPoint</Application>
  <PresentationFormat>Panorámica</PresentationFormat>
  <Paragraphs>9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EDUARDO FERNANDEZ PASCUAL</dc:creator>
  <cp:lastModifiedBy>EDUARDO FERNANDEZ PASCUAL</cp:lastModifiedBy>
  <cp:revision>1</cp:revision>
  <dcterms:created xsi:type="dcterms:W3CDTF">2021-11-15T09:40:02Z</dcterms:created>
  <dcterms:modified xsi:type="dcterms:W3CDTF">2021-12-10T08:40:18Z</dcterms:modified>
</cp:coreProperties>
</file>